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00.svg" ContentType="image/svg+xml"/>
  <Override PartName="/ppt/media/image101.svg" ContentType="image/svg+xml"/>
  <Override PartName="/ppt/media/image102.svg" ContentType="image/svg+xml"/>
  <Override PartName="/ppt/media/image103.svg" ContentType="image/svg+xml"/>
  <Override PartName="/ppt/media/image104.svg" ContentType="image/svg+xml"/>
  <Override PartName="/ppt/media/image105.svg" ContentType="image/svg+xml"/>
  <Override PartName="/ppt/media/image106.svg" ContentType="image/svg+xml"/>
  <Override PartName="/ppt/media/image107.svg" ContentType="image/svg+xml"/>
  <Override PartName="/ppt/media/image108.svg" ContentType="image/svg+xml"/>
  <Override PartName="/ppt/media/image109.svg" ContentType="image/svg+xml"/>
  <Override PartName="/ppt/media/image11.svg" ContentType="image/svg+xml"/>
  <Override PartName="/ppt/media/image110.svg" ContentType="image/svg+xml"/>
  <Override PartName="/ppt/media/image111.svg" ContentType="image/svg+xml"/>
  <Override PartName="/ppt/media/image112.svg" ContentType="image/svg+xml"/>
  <Override PartName="/ppt/media/image113.svg" ContentType="image/svg+xml"/>
  <Override PartName="/ppt/media/image114.svg" ContentType="image/svg+xml"/>
  <Override PartName="/ppt/media/image115.svg" ContentType="image/svg+xml"/>
  <Override PartName="/ppt/media/image116.svg" ContentType="image/svg+xml"/>
  <Override PartName="/ppt/media/image117.svg" ContentType="image/svg+xml"/>
  <Override PartName="/ppt/media/image118.svg" ContentType="image/svg+xml"/>
  <Override PartName="/ppt/media/image119.svg" ContentType="image/svg+xml"/>
  <Override PartName="/ppt/media/image12.svg" ContentType="image/svg+xml"/>
  <Override PartName="/ppt/media/image120.svg" ContentType="image/svg+xml"/>
  <Override PartName="/ppt/media/image121.svg" ContentType="image/svg+xml"/>
  <Override PartName="/ppt/media/image122.svg" ContentType="image/svg+xml"/>
  <Override PartName="/ppt/media/image123.svg" ContentType="image/svg+xml"/>
  <Override PartName="/ppt/media/image124.svg" ContentType="image/svg+xml"/>
  <Override PartName="/ppt/media/image125.svg" ContentType="image/svg+xml"/>
  <Override PartName="/ppt/media/image126.svg" ContentType="image/svg+xml"/>
  <Override PartName="/ppt/media/image127.svg" ContentType="image/svg+xml"/>
  <Override PartName="/ppt/media/image128.svg" ContentType="image/svg+xml"/>
  <Override PartName="/ppt/media/image129.svg" ContentType="image/svg+xml"/>
  <Override PartName="/ppt/media/image13.svg" ContentType="image/svg+xml"/>
  <Override PartName="/ppt/media/image130.svg" ContentType="image/svg+xml"/>
  <Override PartName="/ppt/media/image131.svg" ContentType="image/svg+xml"/>
  <Override PartName="/ppt/media/image132.svg" ContentType="image/svg+xml"/>
  <Override PartName="/ppt/media/image133.svg" ContentType="image/svg+xml"/>
  <Override PartName="/ppt/media/image134.svg" ContentType="image/svg+xml"/>
  <Override PartName="/ppt/media/image135.svg" ContentType="image/svg+xml"/>
  <Override PartName="/ppt/media/image136.svg" ContentType="image/svg+xml"/>
  <Override PartName="/ppt/media/image137.svg" ContentType="image/svg+xml"/>
  <Override PartName="/ppt/media/image138.svg" ContentType="image/svg+xml"/>
  <Override PartName="/ppt/media/image139.svg" ContentType="image/svg+xml"/>
  <Override PartName="/ppt/media/image14.svg" ContentType="image/svg+xml"/>
  <Override PartName="/ppt/media/image140.svg" ContentType="image/svg+xml"/>
  <Override PartName="/ppt/media/image141.svg" ContentType="image/svg+xml"/>
  <Override PartName="/ppt/media/image142.svg" ContentType="image/svg+xml"/>
  <Override PartName="/ppt/media/image143.svg" ContentType="image/svg+xml"/>
  <Override PartName="/ppt/media/image144.svg" ContentType="image/svg+xml"/>
  <Override PartName="/ppt/media/image145.svg" ContentType="image/svg+xml"/>
  <Override PartName="/ppt/media/image146.svg" ContentType="image/svg+xml"/>
  <Override PartName="/ppt/media/image147.svg" ContentType="image/svg+xml"/>
  <Override PartName="/ppt/media/image148.svg" ContentType="image/svg+xml"/>
  <Override PartName="/ppt/media/image149.svg" ContentType="image/svg+xml"/>
  <Override PartName="/ppt/media/image15.svg" ContentType="image/svg+xml"/>
  <Override PartName="/ppt/media/image150.svg" ContentType="image/svg+xml"/>
  <Override PartName="/ppt/media/image151.svg" ContentType="image/svg+xml"/>
  <Override PartName="/ppt/media/image152.svg" ContentType="image/svg+xml"/>
  <Override PartName="/ppt/media/image153.svg" ContentType="image/svg+xml"/>
  <Override PartName="/ppt/media/image154.svg" ContentType="image/svg+xml"/>
  <Override PartName="/ppt/media/image155.svg" ContentType="image/svg+xml"/>
  <Override PartName="/ppt/media/image156.svg" ContentType="image/svg+xml"/>
  <Override PartName="/ppt/media/image157.svg" ContentType="image/svg+xml"/>
  <Override PartName="/ppt/media/image158.svg" ContentType="image/svg+xml"/>
  <Override PartName="/ppt/media/image159.svg" ContentType="image/svg+xml"/>
  <Override PartName="/ppt/media/image16.svg" ContentType="image/svg+xml"/>
  <Override PartName="/ppt/media/image160.svg" ContentType="image/svg+xml"/>
  <Override PartName="/ppt/media/image161.svg" ContentType="image/svg+xml"/>
  <Override PartName="/ppt/media/image162.svg" ContentType="image/svg+xml"/>
  <Override PartName="/ppt/media/image163.svg" ContentType="image/svg+xml"/>
  <Override PartName="/ppt/media/image164.svg" ContentType="image/svg+xml"/>
  <Override PartName="/ppt/media/image165.svg" ContentType="image/svg+xml"/>
  <Override PartName="/ppt/media/image166.svg" ContentType="image/svg+xml"/>
  <Override PartName="/ppt/media/image167.svg" ContentType="image/svg+xml"/>
  <Override PartName="/ppt/media/image168.svg" ContentType="image/svg+xml"/>
  <Override PartName="/ppt/media/image169.svg" ContentType="image/svg+xml"/>
  <Override PartName="/ppt/media/image17.svg" ContentType="image/svg+xml"/>
  <Override PartName="/ppt/media/image170.svg" ContentType="image/svg+xml"/>
  <Override PartName="/ppt/media/image171.svg" ContentType="image/svg+xml"/>
  <Override PartName="/ppt/media/image172.svg" ContentType="image/svg+xml"/>
  <Override PartName="/ppt/media/image173.svg" ContentType="image/svg+xml"/>
  <Override PartName="/ppt/media/image174.svg" ContentType="image/svg+xml"/>
  <Override PartName="/ppt/media/image175.svg" ContentType="image/svg+xml"/>
  <Override PartName="/ppt/media/image176.svg" ContentType="image/svg+xml"/>
  <Override PartName="/ppt/media/image177.svg" ContentType="image/svg+xml"/>
  <Override PartName="/ppt/media/image178.svg" ContentType="image/svg+xml"/>
  <Override PartName="/ppt/media/image179.svg" ContentType="image/svg+xml"/>
  <Override PartName="/ppt/media/image18.svg" ContentType="image/svg+xml"/>
  <Override PartName="/ppt/media/image180.svg" ContentType="image/svg+xml"/>
  <Override PartName="/ppt/media/image181.svg" ContentType="image/svg+xml"/>
  <Override PartName="/ppt/media/image182.svg" ContentType="image/svg+xml"/>
  <Override PartName="/ppt/media/image183.svg" ContentType="image/svg+xml"/>
  <Override PartName="/ppt/media/image184.svg" ContentType="image/svg+xml"/>
  <Override PartName="/ppt/media/image185.svg" ContentType="image/svg+xml"/>
  <Override PartName="/ppt/media/image186.svg" ContentType="image/svg+xml"/>
  <Override PartName="/ppt/media/image187.svg" ContentType="image/svg+xml"/>
  <Override PartName="/ppt/media/image188.svg" ContentType="image/svg+xml"/>
  <Override PartName="/ppt/media/image189.svg" ContentType="image/svg+xml"/>
  <Override PartName="/ppt/media/image19.svg" ContentType="image/svg+xml"/>
  <Override PartName="/ppt/media/image190.svg" ContentType="image/svg+xml"/>
  <Override PartName="/ppt/media/image191.svg" ContentType="image/svg+xml"/>
  <Override PartName="/ppt/media/image192.svg" ContentType="image/svg+xml"/>
  <Override PartName="/ppt/media/image193.svg" ContentType="image/svg+xml"/>
  <Override PartName="/ppt/media/image194.svg" ContentType="image/svg+xml"/>
  <Override PartName="/ppt/media/image195.svg" ContentType="image/svg+xml"/>
  <Override PartName="/ppt/media/image196.svg" ContentType="image/svg+xml"/>
  <Override PartName="/ppt/media/image197.svg" ContentType="image/svg+xml"/>
  <Override PartName="/ppt/media/image198.svg" ContentType="image/svg+xml"/>
  <Override PartName="/ppt/media/image199.svg" ContentType="image/svg+xml"/>
  <Override PartName="/ppt/media/image2.svg" ContentType="image/svg+xml"/>
  <Override PartName="/ppt/media/image20.svg" ContentType="image/svg+xml"/>
  <Override PartName="/ppt/media/image200.svg" ContentType="image/svg+xml"/>
  <Override PartName="/ppt/media/image201.svg" ContentType="image/svg+xml"/>
  <Override PartName="/ppt/media/image202.svg" ContentType="image/svg+xml"/>
  <Override PartName="/ppt/media/image203.svg" ContentType="image/svg+xml"/>
  <Override PartName="/ppt/media/image204.svg" ContentType="image/svg+xml"/>
  <Override PartName="/ppt/media/image205.svg" ContentType="image/svg+xml"/>
  <Override PartName="/ppt/media/image206.svg" ContentType="image/svg+xml"/>
  <Override PartName="/ppt/media/image207.svg" ContentType="image/svg+xml"/>
  <Override PartName="/ppt/media/image208.svg" ContentType="image/svg+xml"/>
  <Override PartName="/ppt/media/image209.svg" ContentType="image/svg+xml"/>
  <Override PartName="/ppt/media/image21.svg" ContentType="image/svg+xml"/>
  <Override PartName="/ppt/media/image210.svg" ContentType="image/svg+xml"/>
  <Override PartName="/ppt/media/image211.svg" ContentType="image/svg+xml"/>
  <Override PartName="/ppt/media/image212.svg" ContentType="image/svg+xml"/>
  <Override PartName="/ppt/media/image213.svg" ContentType="image/svg+xml"/>
  <Override PartName="/ppt/media/image214.svg" ContentType="image/svg+xml"/>
  <Override PartName="/ppt/media/image215.svg" ContentType="image/svg+xml"/>
  <Override PartName="/ppt/media/image216.svg" ContentType="image/svg+xml"/>
  <Override PartName="/ppt/media/image217.svg" ContentType="image/svg+xml"/>
  <Override PartName="/ppt/media/image218.svg" ContentType="image/svg+xml"/>
  <Override PartName="/ppt/media/image219.svg" ContentType="image/svg+xml"/>
  <Override PartName="/ppt/media/image22.svg" ContentType="image/svg+xml"/>
  <Override PartName="/ppt/media/image220.svg" ContentType="image/svg+xml"/>
  <Override PartName="/ppt/media/image221.svg" ContentType="image/svg+xml"/>
  <Override PartName="/ppt/media/image222.svg" ContentType="image/svg+xml"/>
  <Override PartName="/ppt/media/image223.svg" ContentType="image/svg+xml"/>
  <Override PartName="/ppt/media/image224.svg" ContentType="image/svg+xml"/>
  <Override PartName="/ppt/media/image225.svg" ContentType="image/svg+xml"/>
  <Override PartName="/ppt/media/image226.svg" ContentType="image/svg+xml"/>
  <Override PartName="/ppt/media/image227.svg" ContentType="image/svg+xml"/>
  <Override PartName="/ppt/media/image228.svg" ContentType="image/svg+xml"/>
  <Override PartName="/ppt/media/image229.svg" ContentType="image/svg+xml"/>
  <Override PartName="/ppt/media/image23.svg" ContentType="image/svg+xml"/>
  <Override PartName="/ppt/media/image230.svg" ContentType="image/svg+xml"/>
  <Override PartName="/ppt/media/image231.svg" ContentType="image/svg+xml"/>
  <Override PartName="/ppt/media/image232.svg" ContentType="image/svg+xml"/>
  <Override PartName="/ppt/media/image233.svg" ContentType="image/svg+xml"/>
  <Override PartName="/ppt/media/image234.svg" ContentType="image/svg+xml"/>
  <Override PartName="/ppt/media/image235.svg" ContentType="image/svg+xml"/>
  <Override PartName="/ppt/media/image236.svg" ContentType="image/svg+xml"/>
  <Override PartName="/ppt/media/image237.svg" ContentType="image/svg+xml"/>
  <Override PartName="/ppt/media/image238.svg" ContentType="image/svg+xml"/>
  <Override PartName="/ppt/media/image239.svg" ContentType="image/svg+xml"/>
  <Override PartName="/ppt/media/image24.svg" ContentType="image/svg+xml"/>
  <Override PartName="/ppt/media/image240.svg" ContentType="image/svg+xml"/>
  <Override PartName="/ppt/media/image241.svg" ContentType="image/svg+xml"/>
  <Override PartName="/ppt/media/image242.svg" ContentType="image/svg+xml"/>
  <Override PartName="/ppt/media/image243.svg" ContentType="image/svg+xml"/>
  <Override PartName="/ppt/media/image244.svg" ContentType="image/svg+xml"/>
  <Override PartName="/ppt/media/image245.svg" ContentType="image/svg+xml"/>
  <Override PartName="/ppt/media/image246.svg" ContentType="image/svg+xml"/>
  <Override PartName="/ppt/media/image247.svg" ContentType="image/svg+xml"/>
  <Override PartName="/ppt/media/image248.svg" ContentType="image/svg+xml"/>
  <Override PartName="/ppt/media/image249.svg" ContentType="image/svg+xml"/>
  <Override PartName="/ppt/media/image25.svg" ContentType="image/svg+xml"/>
  <Override PartName="/ppt/media/image250.svg" ContentType="image/svg+xml"/>
  <Override PartName="/ppt/media/image251.svg" ContentType="image/svg+xml"/>
  <Override PartName="/ppt/media/image252.svg" ContentType="image/svg+xml"/>
  <Override PartName="/ppt/media/image253.svg" ContentType="image/svg+xml"/>
  <Override PartName="/ppt/media/image254.svg" ContentType="image/svg+xml"/>
  <Override PartName="/ppt/media/image255.svg" ContentType="image/svg+xml"/>
  <Override PartName="/ppt/media/image256.svg" ContentType="image/svg+xml"/>
  <Override PartName="/ppt/media/image257.svg" ContentType="image/svg+xml"/>
  <Override PartName="/ppt/media/image258.svg" ContentType="image/svg+xml"/>
  <Override PartName="/ppt/media/image259.svg" ContentType="image/svg+xml"/>
  <Override PartName="/ppt/media/image26.svg" ContentType="image/svg+xml"/>
  <Override PartName="/ppt/media/image260.svg" ContentType="image/svg+xml"/>
  <Override PartName="/ppt/media/image261.svg" ContentType="image/svg+xml"/>
  <Override PartName="/ppt/media/image262.svg" ContentType="image/svg+xml"/>
  <Override PartName="/ppt/media/image263.svg" ContentType="image/svg+xml"/>
  <Override PartName="/ppt/media/image264.svg" ContentType="image/svg+xml"/>
  <Override PartName="/ppt/media/image265.svg" ContentType="image/svg+xml"/>
  <Override PartName="/ppt/media/image266.svg" ContentType="image/svg+xml"/>
  <Override PartName="/ppt/media/image267.svg" ContentType="image/svg+xml"/>
  <Override PartName="/ppt/media/image268.svg" ContentType="image/svg+xml"/>
  <Override PartName="/ppt/media/image269.svg" ContentType="image/svg+xml"/>
  <Override PartName="/ppt/media/image27.svg" ContentType="image/svg+xml"/>
  <Override PartName="/ppt/media/image270.svg" ContentType="image/svg+xml"/>
  <Override PartName="/ppt/media/image271.svg" ContentType="image/svg+xml"/>
  <Override PartName="/ppt/media/image272.svg" ContentType="image/svg+xml"/>
  <Override PartName="/ppt/media/image273.svg" ContentType="image/svg+xml"/>
  <Override PartName="/ppt/media/image274.svg" ContentType="image/svg+xml"/>
  <Override PartName="/ppt/media/image275.svg" ContentType="image/svg+xml"/>
  <Override PartName="/ppt/media/image276.svg" ContentType="image/svg+xml"/>
  <Override PartName="/ppt/media/image277.svg" ContentType="image/svg+xml"/>
  <Override PartName="/ppt/media/image278.svg" ContentType="image/svg+xml"/>
  <Override PartName="/ppt/media/image279.svg" ContentType="image/svg+xml"/>
  <Override PartName="/ppt/media/image28.svg" ContentType="image/svg+xml"/>
  <Override PartName="/ppt/media/image280.svg" ContentType="image/svg+xml"/>
  <Override PartName="/ppt/media/image281.svg" ContentType="image/svg+xml"/>
  <Override PartName="/ppt/media/image282.svg" ContentType="image/svg+xml"/>
  <Override PartName="/ppt/media/image283.svg" ContentType="image/svg+xml"/>
  <Override PartName="/ppt/media/image284.svg" ContentType="image/svg+xml"/>
  <Override PartName="/ppt/media/image285.svg" ContentType="image/svg+xml"/>
  <Override PartName="/ppt/media/image286.svg" ContentType="image/svg+xml"/>
  <Override PartName="/ppt/media/image287.svg" ContentType="image/svg+xml"/>
  <Override PartName="/ppt/media/image288.svg" ContentType="image/svg+xml"/>
  <Override PartName="/ppt/media/image289.svg" ContentType="image/svg+xml"/>
  <Override PartName="/ppt/media/image29.svg" ContentType="image/svg+xml"/>
  <Override PartName="/ppt/media/image290.svg" ContentType="image/svg+xml"/>
  <Override PartName="/ppt/media/image291.svg" ContentType="image/svg+xml"/>
  <Override PartName="/ppt/media/image292.svg" ContentType="image/svg+xml"/>
  <Override PartName="/ppt/media/image293.svg" ContentType="image/svg+xml"/>
  <Override PartName="/ppt/media/image294.svg" ContentType="image/svg+xml"/>
  <Override PartName="/ppt/media/image295.svg" ContentType="image/svg+xml"/>
  <Override PartName="/ppt/media/image296.svg" ContentType="image/svg+xml"/>
  <Override PartName="/ppt/media/image297.svg" ContentType="image/svg+xml"/>
  <Override PartName="/ppt/media/image298.svg" ContentType="image/svg+xml"/>
  <Override PartName="/ppt/media/image299.svg" ContentType="image/svg+xml"/>
  <Override PartName="/ppt/media/image3.svg" ContentType="image/svg+xml"/>
  <Override PartName="/ppt/media/image30.svg" ContentType="image/svg+xml"/>
  <Override PartName="/ppt/media/image300.svg" ContentType="image/svg+xml"/>
  <Override PartName="/ppt/media/image301.svg" ContentType="image/svg+xml"/>
  <Override PartName="/ppt/media/image302.svg" ContentType="image/svg+xml"/>
  <Override PartName="/ppt/media/image303.svg" ContentType="image/svg+xml"/>
  <Override PartName="/ppt/media/image304.svg" ContentType="image/svg+xml"/>
  <Override PartName="/ppt/media/image305.svg" ContentType="image/svg+xml"/>
  <Override PartName="/ppt/media/image306.svg" ContentType="image/svg+xml"/>
  <Override PartName="/ppt/media/image307.svg" ContentType="image/svg+xml"/>
  <Override PartName="/ppt/media/image308.svg" ContentType="image/svg+xml"/>
  <Override PartName="/ppt/media/image309.svg" ContentType="image/svg+xml"/>
  <Override PartName="/ppt/media/image31.svg" ContentType="image/svg+xml"/>
  <Override PartName="/ppt/media/image310.svg" ContentType="image/svg+xml"/>
  <Override PartName="/ppt/media/image311.svg" ContentType="image/svg+xml"/>
  <Override PartName="/ppt/media/image312.svg" ContentType="image/svg+xml"/>
  <Override PartName="/ppt/media/image313.svg" ContentType="image/svg+xml"/>
  <Override PartName="/ppt/media/image314.svg" ContentType="image/svg+xml"/>
  <Override PartName="/ppt/media/image315.svg" ContentType="image/svg+xml"/>
  <Override PartName="/ppt/media/image316.svg" ContentType="image/svg+xml"/>
  <Override PartName="/ppt/media/image317.svg" ContentType="image/svg+xml"/>
  <Override PartName="/ppt/media/image318.svg" ContentType="image/svg+xml"/>
  <Override PartName="/ppt/media/image319.svg" ContentType="image/svg+xml"/>
  <Override PartName="/ppt/media/image32.svg" ContentType="image/svg+xml"/>
  <Override PartName="/ppt/media/image320.svg" ContentType="image/svg+xml"/>
  <Override PartName="/ppt/media/image321.svg" ContentType="image/svg+xml"/>
  <Override PartName="/ppt/media/image322.svg" ContentType="image/svg+xml"/>
  <Override PartName="/ppt/media/image323.svg" ContentType="image/svg+xml"/>
  <Override PartName="/ppt/media/image324.svg" ContentType="image/svg+xml"/>
  <Override PartName="/ppt/media/image325.svg" ContentType="image/svg+xml"/>
  <Override PartName="/ppt/media/image326.svg" ContentType="image/svg+xml"/>
  <Override PartName="/ppt/media/image327.svg" ContentType="image/svg+xml"/>
  <Override PartName="/ppt/media/image328.svg" ContentType="image/svg+xml"/>
  <Override PartName="/ppt/media/image329.svg" ContentType="image/svg+xml"/>
  <Override PartName="/ppt/media/image33.svg" ContentType="image/svg+xml"/>
  <Override PartName="/ppt/media/image330.svg" ContentType="image/svg+xml"/>
  <Override PartName="/ppt/media/image331.svg" ContentType="image/svg+xml"/>
  <Override PartName="/ppt/media/image332.svg" ContentType="image/svg+xml"/>
  <Override PartName="/ppt/media/image333.svg" ContentType="image/svg+xml"/>
  <Override PartName="/ppt/media/image334.svg" ContentType="image/svg+xml"/>
  <Override PartName="/ppt/media/image335.svg" ContentType="image/svg+xml"/>
  <Override PartName="/ppt/media/image336.svg" ContentType="image/svg+xml"/>
  <Override PartName="/ppt/media/image337.svg" ContentType="image/svg+xml"/>
  <Override PartName="/ppt/media/image338.svg" ContentType="image/svg+xml"/>
  <Override PartName="/ppt/media/image339.svg" ContentType="image/svg+xml"/>
  <Override PartName="/ppt/media/image34.svg" ContentType="image/svg+xml"/>
  <Override PartName="/ppt/media/image340.svg" ContentType="image/svg+xml"/>
  <Override PartName="/ppt/media/image341.svg" ContentType="image/svg+xml"/>
  <Override PartName="/ppt/media/image342.svg" ContentType="image/svg+xml"/>
  <Override PartName="/ppt/media/image343.svg" ContentType="image/svg+xml"/>
  <Override PartName="/ppt/media/image344.svg" ContentType="image/svg+xml"/>
  <Override PartName="/ppt/media/image345.svg" ContentType="image/svg+xml"/>
  <Override PartName="/ppt/media/image346.svg" ContentType="image/svg+xml"/>
  <Override PartName="/ppt/media/image347.svg" ContentType="image/svg+xml"/>
  <Override PartName="/ppt/media/image348.svg" ContentType="image/svg+xml"/>
  <Override PartName="/ppt/media/image349.svg" ContentType="image/svg+xml"/>
  <Override PartName="/ppt/media/image35.svg" ContentType="image/svg+xml"/>
  <Override PartName="/ppt/media/image350.svg" ContentType="image/svg+xml"/>
  <Override PartName="/ppt/media/image351.svg" ContentType="image/svg+xml"/>
  <Override PartName="/ppt/media/image352.svg" ContentType="image/svg+xml"/>
  <Override PartName="/ppt/media/image353.svg" ContentType="image/svg+xml"/>
  <Override PartName="/ppt/media/image354.svg" ContentType="image/svg+xml"/>
  <Override PartName="/ppt/media/image355.svg" ContentType="image/svg+xml"/>
  <Override PartName="/ppt/media/image356.svg" ContentType="image/svg+xml"/>
  <Override PartName="/ppt/media/image357.svg" ContentType="image/svg+xml"/>
  <Override PartName="/ppt/media/image358.svg" ContentType="image/svg+xml"/>
  <Override PartName="/ppt/media/image359.svg" ContentType="image/svg+xml"/>
  <Override PartName="/ppt/media/image36.svg" ContentType="image/svg+xml"/>
  <Override PartName="/ppt/media/image360.svg" ContentType="image/svg+xml"/>
  <Override PartName="/ppt/media/image361.svg" ContentType="image/svg+xml"/>
  <Override PartName="/ppt/media/image362.svg" ContentType="image/svg+xml"/>
  <Override PartName="/ppt/media/image363.svg" ContentType="image/svg+xml"/>
  <Override PartName="/ppt/media/image364.svg" ContentType="image/svg+xml"/>
  <Override PartName="/ppt/media/image365.svg" ContentType="image/svg+xml"/>
  <Override PartName="/ppt/media/image366.svg" ContentType="image/svg+xml"/>
  <Override PartName="/ppt/media/image367.svg" ContentType="image/svg+xml"/>
  <Override PartName="/ppt/media/image368.svg" ContentType="image/svg+xml"/>
  <Override PartName="/ppt/media/image369.svg" ContentType="image/svg+xml"/>
  <Override PartName="/ppt/media/image37.svg" ContentType="image/svg+xml"/>
  <Override PartName="/ppt/media/image370.svg" ContentType="image/svg+xml"/>
  <Override PartName="/ppt/media/image371.svg" ContentType="image/svg+xml"/>
  <Override PartName="/ppt/media/image372.svg" ContentType="image/svg+xml"/>
  <Override PartName="/ppt/media/image373.svg" ContentType="image/svg+xml"/>
  <Override PartName="/ppt/media/image374.svg" ContentType="image/svg+xml"/>
  <Override PartName="/ppt/media/image375.svg" ContentType="image/svg+xml"/>
  <Override PartName="/ppt/media/image376.svg" ContentType="image/svg+xml"/>
  <Override PartName="/ppt/media/image377.svg" ContentType="image/svg+xml"/>
  <Override PartName="/ppt/media/image378.svg" ContentType="image/svg+xml"/>
  <Override PartName="/ppt/media/image379.svg" ContentType="image/svg+xml"/>
  <Override PartName="/ppt/media/image38.svg" ContentType="image/svg+xml"/>
  <Override PartName="/ppt/media/image380.svg" ContentType="image/svg+xml"/>
  <Override PartName="/ppt/media/image381.svg" ContentType="image/svg+xml"/>
  <Override PartName="/ppt/media/image382.svg" ContentType="image/svg+xml"/>
  <Override PartName="/ppt/media/image383.svg" ContentType="image/svg+xml"/>
  <Override PartName="/ppt/media/image384.svg" ContentType="image/svg+xml"/>
  <Override PartName="/ppt/media/image385.svg" ContentType="image/svg+xml"/>
  <Override PartName="/ppt/media/image386.svg" ContentType="image/svg+xml"/>
  <Override PartName="/ppt/media/image387.svg" ContentType="image/svg+xml"/>
  <Override PartName="/ppt/media/image388.svg" ContentType="image/svg+xml"/>
  <Override PartName="/ppt/media/image389.svg" ContentType="image/svg+xml"/>
  <Override PartName="/ppt/media/image39.svg" ContentType="image/svg+xml"/>
  <Override PartName="/ppt/media/image390.svg" ContentType="image/svg+xml"/>
  <Override PartName="/ppt/media/image391.svg" ContentType="image/svg+xml"/>
  <Override PartName="/ppt/media/image392.svg" ContentType="image/svg+xml"/>
  <Override PartName="/ppt/media/image393.svg" ContentType="image/svg+xml"/>
  <Override PartName="/ppt/media/image394.svg" ContentType="image/svg+xml"/>
  <Override PartName="/ppt/media/image395.svg" ContentType="image/svg+xml"/>
  <Override PartName="/ppt/media/image396.svg" ContentType="image/svg+xml"/>
  <Override PartName="/ppt/media/image397.svg" ContentType="image/svg+xml"/>
  <Override PartName="/ppt/media/image398.svg" ContentType="image/svg+xml"/>
  <Override PartName="/ppt/media/image399.svg" ContentType="image/svg+xml"/>
  <Override PartName="/ppt/media/image4.svg" ContentType="image/svg+xml"/>
  <Override PartName="/ppt/media/image40.svg" ContentType="image/svg+xml"/>
  <Override PartName="/ppt/media/image400.svg" ContentType="image/svg+xml"/>
  <Override PartName="/ppt/media/image401.svg" ContentType="image/svg+xml"/>
  <Override PartName="/ppt/media/image402.svg" ContentType="image/svg+xml"/>
  <Override PartName="/ppt/media/image403.svg" ContentType="image/svg+xml"/>
  <Override PartName="/ppt/media/image404.svg" ContentType="image/svg+xml"/>
  <Override PartName="/ppt/media/image405.svg" ContentType="image/svg+xml"/>
  <Override PartName="/ppt/media/image406.svg" ContentType="image/svg+xml"/>
  <Override PartName="/ppt/media/image407.svg" ContentType="image/svg+xml"/>
  <Override PartName="/ppt/media/image408.svg" ContentType="image/svg+xml"/>
  <Override PartName="/ppt/media/image409.svg" ContentType="image/svg+xml"/>
  <Override PartName="/ppt/media/image41.svg" ContentType="image/svg+xml"/>
  <Override PartName="/ppt/media/image410.svg" ContentType="image/svg+xml"/>
  <Override PartName="/ppt/media/image411.svg" ContentType="image/svg+xml"/>
  <Override PartName="/ppt/media/image412.svg" ContentType="image/svg+xml"/>
  <Override PartName="/ppt/media/image413.svg" ContentType="image/svg+xml"/>
  <Override PartName="/ppt/media/image414.svg" ContentType="image/svg+xml"/>
  <Override PartName="/ppt/media/image415.svg" ContentType="image/svg+xml"/>
  <Override PartName="/ppt/media/image416.svg" ContentType="image/svg+xml"/>
  <Override PartName="/ppt/media/image417.svg" ContentType="image/svg+xml"/>
  <Override PartName="/ppt/media/image418.svg" ContentType="image/svg+xml"/>
  <Override PartName="/ppt/media/image419.svg" ContentType="image/svg+xml"/>
  <Override PartName="/ppt/media/image42.svg" ContentType="image/svg+xml"/>
  <Override PartName="/ppt/media/image420.svg" ContentType="image/svg+xml"/>
  <Override PartName="/ppt/media/image421.svg" ContentType="image/svg+xml"/>
  <Override PartName="/ppt/media/image422.svg" ContentType="image/svg+xml"/>
  <Override PartName="/ppt/media/image423.svg" ContentType="image/svg+xml"/>
  <Override PartName="/ppt/media/image424.svg" ContentType="image/svg+xml"/>
  <Override PartName="/ppt/media/image425.svg" ContentType="image/svg+xml"/>
  <Override PartName="/ppt/media/image426.svg" ContentType="image/svg+xml"/>
  <Override PartName="/ppt/media/image427.svg" ContentType="image/svg+xml"/>
  <Override PartName="/ppt/media/image428.svg" ContentType="image/svg+xml"/>
  <Override PartName="/ppt/media/image429.svg" ContentType="image/svg+xml"/>
  <Override PartName="/ppt/media/image43.svg" ContentType="image/svg+xml"/>
  <Override PartName="/ppt/media/image430.svg" ContentType="image/svg+xml"/>
  <Override PartName="/ppt/media/image431.svg" ContentType="image/svg+xml"/>
  <Override PartName="/ppt/media/image432.svg" ContentType="image/svg+xml"/>
  <Override PartName="/ppt/media/image433.svg" ContentType="image/svg+xml"/>
  <Override PartName="/ppt/media/image434.svg" ContentType="image/svg+xml"/>
  <Override PartName="/ppt/media/image435.svg" ContentType="image/svg+xml"/>
  <Override PartName="/ppt/media/image436.svg" ContentType="image/svg+xml"/>
  <Override PartName="/ppt/media/image437.svg" ContentType="image/svg+xml"/>
  <Override PartName="/ppt/media/image438.svg" ContentType="image/svg+xml"/>
  <Override PartName="/ppt/media/image439.svg" ContentType="image/svg+xml"/>
  <Override PartName="/ppt/media/image44.svg" ContentType="image/svg+xml"/>
  <Override PartName="/ppt/media/image440.svg" ContentType="image/svg+xml"/>
  <Override PartName="/ppt/media/image441.svg" ContentType="image/svg+xml"/>
  <Override PartName="/ppt/media/image442.svg" ContentType="image/svg+xml"/>
  <Override PartName="/ppt/media/image443.svg" ContentType="image/svg+xml"/>
  <Override PartName="/ppt/media/image444.svg" ContentType="image/svg+xml"/>
  <Override PartName="/ppt/media/image445.svg" ContentType="image/svg+xml"/>
  <Override PartName="/ppt/media/image446.svg" ContentType="image/svg+xml"/>
  <Override PartName="/ppt/media/image447.svg" ContentType="image/svg+xml"/>
  <Override PartName="/ppt/media/image448.svg" ContentType="image/svg+xml"/>
  <Override PartName="/ppt/media/image449.svg" ContentType="image/svg+xml"/>
  <Override PartName="/ppt/media/image45.svg" ContentType="image/svg+xml"/>
  <Override PartName="/ppt/media/image450.svg" ContentType="image/svg+xml"/>
  <Override PartName="/ppt/media/image451.svg" ContentType="image/svg+xml"/>
  <Override PartName="/ppt/media/image452.svg" ContentType="image/svg+xml"/>
  <Override PartName="/ppt/media/image453.svg" ContentType="image/svg+xml"/>
  <Override PartName="/ppt/media/image454.svg" ContentType="image/svg+xml"/>
  <Override PartName="/ppt/media/image455.svg" ContentType="image/svg+xml"/>
  <Override PartName="/ppt/media/image456.svg" ContentType="image/svg+xml"/>
  <Override PartName="/ppt/media/image457.svg" ContentType="image/svg+xml"/>
  <Override PartName="/ppt/media/image458.svg" ContentType="image/svg+xml"/>
  <Override PartName="/ppt/media/image459.svg" ContentType="image/svg+xml"/>
  <Override PartName="/ppt/media/image46.svg" ContentType="image/svg+xml"/>
  <Override PartName="/ppt/media/image460.svg" ContentType="image/svg+xml"/>
  <Override PartName="/ppt/media/image461.svg" ContentType="image/svg+xml"/>
  <Override PartName="/ppt/media/image462.svg" ContentType="image/svg+xml"/>
  <Override PartName="/ppt/media/image463.svg" ContentType="image/svg+xml"/>
  <Override PartName="/ppt/media/image464.svg" ContentType="image/svg+xml"/>
  <Override PartName="/ppt/media/image465.svg" ContentType="image/svg+xml"/>
  <Override PartName="/ppt/media/image466.svg" ContentType="image/svg+xml"/>
  <Override PartName="/ppt/media/image467.svg" ContentType="image/svg+xml"/>
  <Override PartName="/ppt/media/image468.svg" ContentType="image/svg+xml"/>
  <Override PartName="/ppt/media/image469.svg" ContentType="image/svg+xml"/>
  <Override PartName="/ppt/media/image47.svg" ContentType="image/svg+xml"/>
  <Override PartName="/ppt/media/image470.svg" ContentType="image/svg+xml"/>
  <Override PartName="/ppt/media/image471.svg" ContentType="image/svg+xml"/>
  <Override PartName="/ppt/media/image472.svg" ContentType="image/svg+xml"/>
  <Override PartName="/ppt/media/image473.svg" ContentType="image/svg+xml"/>
  <Override PartName="/ppt/media/image474.svg" ContentType="image/svg+xml"/>
  <Override PartName="/ppt/media/image475.svg" ContentType="image/svg+xml"/>
  <Override PartName="/ppt/media/image476.svg" ContentType="image/svg+xml"/>
  <Override PartName="/ppt/media/image477.svg" ContentType="image/svg+xml"/>
  <Override PartName="/ppt/media/image478.svg" ContentType="image/svg+xml"/>
  <Override PartName="/ppt/media/image479.svg" ContentType="image/svg+xml"/>
  <Override PartName="/ppt/media/image48.svg" ContentType="image/svg+xml"/>
  <Override PartName="/ppt/media/image480.svg" ContentType="image/svg+xml"/>
  <Override PartName="/ppt/media/image481.svg" ContentType="image/svg+xml"/>
  <Override PartName="/ppt/media/image482.svg" ContentType="image/svg+xml"/>
  <Override PartName="/ppt/media/image483.svg" ContentType="image/svg+xml"/>
  <Override PartName="/ppt/media/image484.svg" ContentType="image/svg+xml"/>
  <Override PartName="/ppt/media/image485.svg" ContentType="image/svg+xml"/>
  <Override PartName="/ppt/media/image486.svg" ContentType="image/svg+xml"/>
  <Override PartName="/ppt/media/image487.svg" ContentType="image/svg+xml"/>
  <Override PartName="/ppt/media/image488.svg" ContentType="image/svg+xml"/>
  <Override PartName="/ppt/media/image489.svg" ContentType="image/svg+xml"/>
  <Override PartName="/ppt/media/image49.svg" ContentType="image/svg+xml"/>
  <Override PartName="/ppt/media/image490.svg" ContentType="image/svg+xml"/>
  <Override PartName="/ppt/media/image491.svg" ContentType="image/svg+xml"/>
  <Override PartName="/ppt/media/image492.svg" ContentType="image/svg+xml"/>
  <Override PartName="/ppt/media/image493.svg" ContentType="image/svg+xml"/>
  <Override PartName="/ppt/media/image494.svg" ContentType="image/svg+xml"/>
  <Override PartName="/ppt/media/image495.svg" ContentType="image/svg+xml"/>
  <Override PartName="/ppt/media/image496.svg" ContentType="image/svg+xml"/>
  <Override PartName="/ppt/media/image497.svg" ContentType="image/svg+xml"/>
  <Override PartName="/ppt/media/image498.svg" ContentType="image/svg+xml"/>
  <Override PartName="/ppt/media/image499.svg" ContentType="image/svg+xml"/>
  <Override PartName="/ppt/media/image5.svg" ContentType="image/svg+xml"/>
  <Override PartName="/ppt/media/image50.svg" ContentType="image/svg+xml"/>
  <Override PartName="/ppt/media/image500.svg" ContentType="image/svg+xml"/>
  <Override PartName="/ppt/media/image501.svg" ContentType="image/svg+xml"/>
  <Override PartName="/ppt/media/image502.svg" ContentType="image/svg+xml"/>
  <Override PartName="/ppt/media/image503.svg" ContentType="image/svg+xml"/>
  <Override PartName="/ppt/media/image504.svg" ContentType="image/svg+xml"/>
  <Override PartName="/ppt/media/image505.svg" ContentType="image/svg+xml"/>
  <Override PartName="/ppt/media/image506.svg" ContentType="image/svg+xml"/>
  <Override PartName="/ppt/media/image507.svg" ContentType="image/svg+xml"/>
  <Override PartName="/ppt/media/image508.svg" ContentType="image/svg+xml"/>
  <Override PartName="/ppt/media/image509.svg" ContentType="image/svg+xml"/>
  <Override PartName="/ppt/media/image51.svg" ContentType="image/svg+xml"/>
  <Override PartName="/ppt/media/image510.svg" ContentType="image/svg+xml"/>
  <Override PartName="/ppt/media/image511.svg" ContentType="image/svg+xml"/>
  <Override PartName="/ppt/media/image512.svg" ContentType="image/svg+xml"/>
  <Override PartName="/ppt/media/image513.svg" ContentType="image/svg+xml"/>
  <Override PartName="/ppt/media/image514.svg" ContentType="image/svg+xml"/>
  <Override PartName="/ppt/media/image515.svg" ContentType="image/svg+xml"/>
  <Override PartName="/ppt/media/image516.svg" ContentType="image/svg+xml"/>
  <Override PartName="/ppt/media/image517.svg" ContentType="image/svg+xml"/>
  <Override PartName="/ppt/media/image518.svg" ContentType="image/svg+xml"/>
  <Override PartName="/ppt/media/image519.svg" ContentType="image/svg+xml"/>
  <Override PartName="/ppt/media/image52.svg" ContentType="image/svg+xml"/>
  <Override PartName="/ppt/media/image520.svg" ContentType="image/svg+xml"/>
  <Override PartName="/ppt/media/image521.svg" ContentType="image/svg+xml"/>
  <Override PartName="/ppt/media/image522.svg" ContentType="image/svg+xml"/>
  <Override PartName="/ppt/media/image523.svg" ContentType="image/svg+xml"/>
  <Override PartName="/ppt/media/image524.svg" ContentType="image/svg+xml"/>
  <Override PartName="/ppt/media/image525.svg" ContentType="image/svg+xml"/>
  <Override PartName="/ppt/media/image526.svg" ContentType="image/svg+xml"/>
  <Override PartName="/ppt/media/image527.svg" ContentType="image/svg+xml"/>
  <Override PartName="/ppt/media/image528.svg" ContentType="image/svg+xml"/>
  <Override PartName="/ppt/media/image529.svg" ContentType="image/svg+xml"/>
  <Override PartName="/ppt/media/image53.svg" ContentType="image/svg+xml"/>
  <Override PartName="/ppt/media/image530.svg" ContentType="image/svg+xml"/>
  <Override PartName="/ppt/media/image531.svg" ContentType="image/svg+xml"/>
  <Override PartName="/ppt/media/image532.svg" ContentType="image/svg+xml"/>
  <Override PartName="/ppt/media/image533.svg" ContentType="image/svg+xml"/>
  <Override PartName="/ppt/media/image534.svg" ContentType="image/svg+xml"/>
  <Override PartName="/ppt/media/image535.svg" ContentType="image/svg+xml"/>
  <Override PartName="/ppt/media/image536.svg" ContentType="image/svg+xml"/>
  <Override PartName="/ppt/media/image537.svg" ContentType="image/svg+xml"/>
  <Override PartName="/ppt/media/image538.svg" ContentType="image/svg+xml"/>
  <Override PartName="/ppt/media/image539.svg" ContentType="image/svg+xml"/>
  <Override PartName="/ppt/media/image54.svg" ContentType="image/svg+xml"/>
  <Override PartName="/ppt/media/image540.svg" ContentType="image/svg+xml"/>
  <Override PartName="/ppt/media/image541.svg" ContentType="image/svg+xml"/>
  <Override PartName="/ppt/media/image542.svg" ContentType="image/svg+xml"/>
  <Override PartName="/ppt/media/image543.svg" ContentType="image/svg+xml"/>
  <Override PartName="/ppt/media/image544.svg" ContentType="image/svg+xml"/>
  <Override PartName="/ppt/media/image545.svg" ContentType="image/svg+xml"/>
  <Override PartName="/ppt/media/image546.svg" ContentType="image/svg+xml"/>
  <Override PartName="/ppt/media/image547.svg" ContentType="image/svg+xml"/>
  <Override PartName="/ppt/media/image548.svg" ContentType="image/svg+xml"/>
  <Override PartName="/ppt/media/image549.svg" ContentType="image/svg+xml"/>
  <Override PartName="/ppt/media/image55.svg" ContentType="image/svg+xml"/>
  <Override PartName="/ppt/media/image550.svg" ContentType="image/svg+xml"/>
  <Override PartName="/ppt/media/image551.svg" ContentType="image/svg+xml"/>
  <Override PartName="/ppt/media/image552.svg" ContentType="image/svg+xml"/>
  <Override PartName="/ppt/media/image553.svg" ContentType="image/svg+xml"/>
  <Override PartName="/ppt/media/image554.svg" ContentType="image/svg+xml"/>
  <Override PartName="/ppt/media/image555.svg" ContentType="image/svg+xml"/>
  <Override PartName="/ppt/media/image556.svg" ContentType="image/svg+xml"/>
  <Override PartName="/ppt/media/image557.svg" ContentType="image/svg+xml"/>
  <Override PartName="/ppt/media/image558.svg" ContentType="image/svg+xml"/>
  <Override PartName="/ppt/media/image559.svg" ContentType="image/svg+xml"/>
  <Override PartName="/ppt/media/image56.svg" ContentType="image/svg+xml"/>
  <Override PartName="/ppt/media/image560.svg" ContentType="image/svg+xml"/>
  <Override PartName="/ppt/media/image561.svg" ContentType="image/svg+xml"/>
  <Override PartName="/ppt/media/image562.svg" ContentType="image/svg+xml"/>
  <Override PartName="/ppt/media/image563.svg" ContentType="image/svg+xml"/>
  <Override PartName="/ppt/media/image564.svg" ContentType="image/svg+xml"/>
  <Override PartName="/ppt/media/image565.svg" ContentType="image/svg+xml"/>
  <Override PartName="/ppt/media/image566.svg" ContentType="image/svg+xml"/>
  <Override PartName="/ppt/media/image567.svg" ContentType="image/svg+xml"/>
  <Override PartName="/ppt/media/image568.svg" ContentType="image/svg+xml"/>
  <Override PartName="/ppt/media/image569.svg" ContentType="image/svg+xml"/>
  <Override PartName="/ppt/media/image57.svg" ContentType="image/svg+xml"/>
  <Override PartName="/ppt/media/image570.svg" ContentType="image/svg+xml"/>
  <Override PartName="/ppt/media/image571.svg" ContentType="image/svg+xml"/>
  <Override PartName="/ppt/media/image572.svg" ContentType="image/svg+xml"/>
  <Override PartName="/ppt/media/image573.svg" ContentType="image/svg+xml"/>
  <Override PartName="/ppt/media/image574.svg" ContentType="image/svg+xml"/>
  <Override PartName="/ppt/media/image575.svg" ContentType="image/svg+xml"/>
  <Override PartName="/ppt/media/image576.svg" ContentType="image/svg+xml"/>
  <Override PartName="/ppt/media/image577.svg" ContentType="image/svg+xml"/>
  <Override PartName="/ppt/media/image578.svg" ContentType="image/svg+xml"/>
  <Override PartName="/ppt/media/image579.svg" ContentType="image/svg+xml"/>
  <Override PartName="/ppt/media/image58.svg" ContentType="image/svg+xml"/>
  <Override PartName="/ppt/media/image580.svg" ContentType="image/svg+xml"/>
  <Override PartName="/ppt/media/image581.svg" ContentType="image/svg+xml"/>
  <Override PartName="/ppt/media/image582.svg" ContentType="image/svg+xml"/>
  <Override PartName="/ppt/media/image583.svg" ContentType="image/svg+xml"/>
  <Override PartName="/ppt/media/image584.svg" ContentType="image/svg+xml"/>
  <Override PartName="/ppt/media/image585.svg" ContentType="image/svg+xml"/>
  <Override PartName="/ppt/media/image586.svg" ContentType="image/svg+xml"/>
  <Override PartName="/ppt/media/image587.svg" ContentType="image/svg+xml"/>
  <Override PartName="/ppt/media/image588.svg" ContentType="image/svg+xml"/>
  <Override PartName="/ppt/media/image589.svg" ContentType="image/svg+xml"/>
  <Override PartName="/ppt/media/image59.svg" ContentType="image/svg+xml"/>
  <Override PartName="/ppt/media/image590.svg" ContentType="image/svg+xml"/>
  <Override PartName="/ppt/media/image591.svg" ContentType="image/svg+xml"/>
  <Override PartName="/ppt/media/image592.svg" ContentType="image/svg+xml"/>
  <Override PartName="/ppt/media/image593.svg" ContentType="image/svg+xml"/>
  <Override PartName="/ppt/media/image594.svg" ContentType="image/svg+xml"/>
  <Override PartName="/ppt/media/image595.svg" ContentType="image/svg+xml"/>
  <Override PartName="/ppt/media/image596.svg" ContentType="image/svg+xml"/>
  <Override PartName="/ppt/media/image597.svg" ContentType="image/svg+xml"/>
  <Override PartName="/ppt/media/image598.svg" ContentType="image/svg+xml"/>
  <Override PartName="/ppt/media/image599.svg" ContentType="image/svg+xml"/>
  <Override PartName="/ppt/media/image6.svg" ContentType="image/svg+xml"/>
  <Override PartName="/ppt/media/image60.svg" ContentType="image/svg+xml"/>
  <Override PartName="/ppt/media/image600.svg" ContentType="image/svg+xml"/>
  <Override PartName="/ppt/media/image601.svg" ContentType="image/svg+xml"/>
  <Override PartName="/ppt/media/image602.svg" ContentType="image/svg+xml"/>
  <Override PartName="/ppt/media/image603.svg" ContentType="image/svg+xml"/>
  <Override PartName="/ppt/media/image604.svg" ContentType="image/svg+xml"/>
  <Override PartName="/ppt/media/image605.svg" ContentType="image/svg+xml"/>
  <Override PartName="/ppt/media/image606.svg" ContentType="image/svg+xml"/>
  <Override PartName="/ppt/media/image607.svg" ContentType="image/svg+xml"/>
  <Override PartName="/ppt/media/image608.svg" ContentType="image/svg+xml"/>
  <Override PartName="/ppt/media/image609.svg" ContentType="image/svg+xml"/>
  <Override PartName="/ppt/media/image61.svg" ContentType="image/svg+xml"/>
  <Override PartName="/ppt/media/image610.svg" ContentType="image/svg+xml"/>
  <Override PartName="/ppt/media/image611.svg" ContentType="image/svg+xml"/>
  <Override PartName="/ppt/media/image612.svg" ContentType="image/svg+xml"/>
  <Override PartName="/ppt/media/image613.svg" ContentType="image/svg+xml"/>
  <Override PartName="/ppt/media/image614.svg" ContentType="image/svg+xml"/>
  <Override PartName="/ppt/media/image615.svg" ContentType="image/svg+xml"/>
  <Override PartName="/ppt/media/image616.svg" ContentType="image/svg+xml"/>
  <Override PartName="/ppt/media/image617.svg" ContentType="image/svg+xml"/>
  <Override PartName="/ppt/media/image618.svg" ContentType="image/svg+xml"/>
  <Override PartName="/ppt/media/image619.svg" ContentType="image/svg+xml"/>
  <Override PartName="/ppt/media/image62.svg" ContentType="image/svg+xml"/>
  <Override PartName="/ppt/media/image620.svg" ContentType="image/svg+xml"/>
  <Override PartName="/ppt/media/image621.svg" ContentType="image/svg+xml"/>
  <Override PartName="/ppt/media/image622.svg" ContentType="image/svg+xml"/>
  <Override PartName="/ppt/media/image623.svg" ContentType="image/svg+xml"/>
  <Override PartName="/ppt/media/image624.svg" ContentType="image/svg+xml"/>
  <Override PartName="/ppt/media/image625.svg" ContentType="image/svg+xml"/>
  <Override PartName="/ppt/media/image626.svg" ContentType="image/svg+xml"/>
  <Override PartName="/ppt/media/image627.svg" ContentType="image/svg+xml"/>
  <Override PartName="/ppt/media/image628.svg" ContentType="image/svg+xml"/>
  <Override PartName="/ppt/media/image629.svg" ContentType="image/svg+xml"/>
  <Override PartName="/ppt/media/image63.svg" ContentType="image/svg+xml"/>
  <Override PartName="/ppt/media/image630.svg" ContentType="image/svg+xml"/>
  <Override PartName="/ppt/media/image631.svg" ContentType="image/svg+xml"/>
  <Override PartName="/ppt/media/image632.svg" ContentType="image/svg+xml"/>
  <Override PartName="/ppt/media/image633.svg" ContentType="image/svg+xml"/>
  <Override PartName="/ppt/media/image634.svg" ContentType="image/svg+xml"/>
  <Override PartName="/ppt/media/image635.svg" ContentType="image/svg+xml"/>
  <Override PartName="/ppt/media/image636.svg" ContentType="image/svg+xml"/>
  <Override PartName="/ppt/media/image637.svg" ContentType="image/svg+xml"/>
  <Override PartName="/ppt/media/image638.svg" ContentType="image/svg+xml"/>
  <Override PartName="/ppt/media/image639.svg" ContentType="image/svg+xml"/>
  <Override PartName="/ppt/media/image64.svg" ContentType="image/svg+xml"/>
  <Override PartName="/ppt/media/image640.svg" ContentType="image/svg+xml"/>
  <Override PartName="/ppt/media/image641.svg" ContentType="image/svg+xml"/>
  <Override PartName="/ppt/media/image642.svg" ContentType="image/svg+xml"/>
  <Override PartName="/ppt/media/image643.svg" ContentType="image/svg+xml"/>
  <Override PartName="/ppt/media/image644.svg" ContentType="image/svg+xml"/>
  <Override PartName="/ppt/media/image645.svg" ContentType="image/svg+xml"/>
  <Override PartName="/ppt/media/image646.svg" ContentType="image/svg+xml"/>
  <Override PartName="/ppt/media/image647.svg" ContentType="image/svg+xml"/>
  <Override PartName="/ppt/media/image648.svg" ContentType="image/svg+xml"/>
  <Override PartName="/ppt/media/image649.svg" ContentType="image/svg+xml"/>
  <Override PartName="/ppt/media/image65.svg" ContentType="image/svg+xml"/>
  <Override PartName="/ppt/media/image650.svg" ContentType="image/svg+xml"/>
  <Override PartName="/ppt/media/image651.svg" ContentType="image/svg+xml"/>
  <Override PartName="/ppt/media/image652.svg" ContentType="image/svg+xml"/>
  <Override PartName="/ppt/media/image653.svg" ContentType="image/svg+xml"/>
  <Override PartName="/ppt/media/image654.svg" ContentType="image/svg+xml"/>
  <Override PartName="/ppt/media/image655.svg" ContentType="image/svg+xml"/>
  <Override PartName="/ppt/media/image656.svg" ContentType="image/svg+xml"/>
  <Override PartName="/ppt/media/image657.svg" ContentType="image/svg+xml"/>
  <Override PartName="/ppt/media/image658.svg" ContentType="image/svg+xml"/>
  <Override PartName="/ppt/media/image659.svg" ContentType="image/svg+xml"/>
  <Override PartName="/ppt/media/image66.svg" ContentType="image/svg+xml"/>
  <Override PartName="/ppt/media/image660.svg" ContentType="image/svg+xml"/>
  <Override PartName="/ppt/media/image661.svg" ContentType="image/svg+xml"/>
  <Override PartName="/ppt/media/image662.svg" ContentType="image/svg+xml"/>
  <Override PartName="/ppt/media/image663.svg" ContentType="image/svg+xml"/>
  <Override PartName="/ppt/media/image664.svg" ContentType="image/svg+xml"/>
  <Override PartName="/ppt/media/image665.svg" ContentType="image/svg+xml"/>
  <Override PartName="/ppt/media/image666.svg" ContentType="image/svg+xml"/>
  <Override PartName="/ppt/media/image667.svg" ContentType="image/svg+xml"/>
  <Override PartName="/ppt/media/image668.svg" ContentType="image/svg+xml"/>
  <Override PartName="/ppt/media/image669.svg" ContentType="image/svg+xml"/>
  <Override PartName="/ppt/media/image67.svg" ContentType="image/svg+xml"/>
  <Override PartName="/ppt/media/image670.svg" ContentType="image/svg+xml"/>
  <Override PartName="/ppt/media/image671.svg" ContentType="image/svg+xml"/>
  <Override PartName="/ppt/media/image672.svg" ContentType="image/svg+xml"/>
  <Override PartName="/ppt/media/image673.svg" ContentType="image/svg+xml"/>
  <Override PartName="/ppt/media/image674.svg" ContentType="image/svg+xml"/>
  <Override PartName="/ppt/media/image675.svg" ContentType="image/svg+xml"/>
  <Override PartName="/ppt/media/image676.svg" ContentType="image/svg+xml"/>
  <Override PartName="/ppt/media/image677.svg" ContentType="image/svg+xml"/>
  <Override PartName="/ppt/media/image678.svg" ContentType="image/svg+xml"/>
  <Override PartName="/ppt/media/image679.svg" ContentType="image/svg+xml"/>
  <Override PartName="/ppt/media/image68.svg" ContentType="image/svg+xml"/>
  <Override PartName="/ppt/media/image680.svg" ContentType="image/svg+xml"/>
  <Override PartName="/ppt/media/image681.svg" ContentType="image/svg+xml"/>
  <Override PartName="/ppt/media/image682.svg" ContentType="image/svg+xml"/>
  <Override PartName="/ppt/media/image683.svg" ContentType="image/svg+xml"/>
  <Override PartName="/ppt/media/image684.svg" ContentType="image/svg+xml"/>
  <Override PartName="/ppt/media/image69.svg" ContentType="image/svg+xml"/>
  <Override PartName="/ppt/media/image7.svg" ContentType="image/svg+xml"/>
  <Override PartName="/ppt/media/image70.svg" ContentType="image/svg+xml"/>
  <Override PartName="/ppt/media/image71.svg" ContentType="image/svg+xml"/>
  <Override PartName="/ppt/media/image72.svg" ContentType="image/svg+xml"/>
  <Override PartName="/ppt/media/image73.svg" ContentType="image/svg+xml"/>
  <Override PartName="/ppt/media/image74.svg" ContentType="image/svg+xml"/>
  <Override PartName="/ppt/media/image75.svg" ContentType="image/svg+xml"/>
  <Override PartName="/ppt/media/image76.svg" ContentType="image/svg+xml"/>
  <Override PartName="/ppt/media/image77.svg" ContentType="image/svg+xml"/>
  <Override PartName="/ppt/media/image78.svg" ContentType="image/svg+xml"/>
  <Override PartName="/ppt/media/image79.svg" ContentType="image/svg+xml"/>
  <Override PartName="/ppt/media/image8.svg" ContentType="image/svg+xml"/>
  <Override PartName="/ppt/media/image80.svg" ContentType="image/svg+xml"/>
  <Override PartName="/ppt/media/image81.svg" ContentType="image/svg+xml"/>
  <Override PartName="/ppt/media/image82.svg" ContentType="image/svg+xml"/>
  <Override PartName="/ppt/media/image83.svg" ContentType="image/svg+xml"/>
  <Override PartName="/ppt/media/image84.svg" ContentType="image/svg+xml"/>
  <Override PartName="/ppt/media/image85.svg" ContentType="image/svg+xml"/>
  <Override PartName="/ppt/media/image86.svg" ContentType="image/svg+xml"/>
  <Override PartName="/ppt/media/image87.svg" ContentType="image/svg+xml"/>
  <Override PartName="/ppt/media/image88.svg" ContentType="image/svg+xml"/>
  <Override PartName="/ppt/media/image89.svg" ContentType="image/svg+xml"/>
  <Override PartName="/ppt/media/image9.svg" ContentType="image/svg+xml"/>
  <Override PartName="/ppt/media/image90.svg" ContentType="image/svg+xml"/>
  <Override PartName="/ppt/media/image91.svg" ContentType="image/svg+xml"/>
  <Override PartName="/ppt/media/image92.svg" ContentType="image/svg+xml"/>
  <Override PartName="/ppt/media/image93.svg" ContentType="image/svg+xml"/>
  <Override PartName="/ppt/media/image94.svg" ContentType="image/svg+xml"/>
  <Override PartName="/ppt/media/image95.svg" ContentType="image/svg+xml"/>
  <Override PartName="/ppt/media/image96.svg" ContentType="image/svg+xml"/>
  <Override PartName="/ppt/media/image97.svg" ContentType="image/svg+xml"/>
  <Override PartName="/ppt/media/image98.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 id="2147483692" r:id="rId4"/>
  </p:sldMasterIdLst>
  <p:notesMasterIdLst>
    <p:notesMasterId r:id="rId7"/>
  </p:notesMasterIdLst>
  <p:handoutMasterIdLst>
    <p:handoutMasterId r:id="rId167"/>
  </p:handoutMasterIdLst>
  <p:sldIdLst>
    <p:sldId id="256" r:id="rId5"/>
    <p:sldId id="389" r:id="rId6"/>
    <p:sldId id="642" r:id="rId8"/>
    <p:sldId id="643" r:id="rId9"/>
    <p:sldId id="644" r:id="rId10"/>
    <p:sldId id="492" r:id="rId11"/>
    <p:sldId id="259" r:id="rId12"/>
    <p:sldId id="493" r:id="rId13"/>
    <p:sldId id="449" r:id="rId14"/>
    <p:sldId id="262" r:id="rId15"/>
    <p:sldId id="494" r:id="rId16"/>
    <p:sldId id="495" r:id="rId17"/>
    <p:sldId id="265" r:id="rId18"/>
    <p:sldId id="496" r:id="rId19"/>
    <p:sldId id="498" r:id="rId20"/>
    <p:sldId id="499" r:id="rId21"/>
    <p:sldId id="500" r:id="rId22"/>
    <p:sldId id="501" r:id="rId23"/>
    <p:sldId id="636" r:id="rId24"/>
    <p:sldId id="271" r:id="rId25"/>
    <p:sldId id="502" r:id="rId26"/>
    <p:sldId id="458" r:id="rId27"/>
    <p:sldId id="275" r:id="rId28"/>
    <p:sldId id="503" r:id="rId29"/>
    <p:sldId id="504" r:id="rId30"/>
    <p:sldId id="540" r:id="rId31"/>
    <p:sldId id="639" r:id="rId32"/>
    <p:sldId id="383" r:id="rId33"/>
    <p:sldId id="640" r:id="rId34"/>
    <p:sldId id="384" r:id="rId35"/>
    <p:sldId id="506" r:id="rId36"/>
    <p:sldId id="460" r:id="rId37"/>
    <p:sldId id="507" r:id="rId38"/>
    <p:sldId id="508" r:id="rId39"/>
    <p:sldId id="509" r:id="rId40"/>
    <p:sldId id="510" r:id="rId41"/>
    <p:sldId id="645" r:id="rId42"/>
    <p:sldId id="511" r:id="rId43"/>
    <p:sldId id="512" r:id="rId44"/>
    <p:sldId id="513" r:id="rId45"/>
    <p:sldId id="514" r:id="rId46"/>
    <p:sldId id="518" r:id="rId47"/>
    <p:sldId id="519" r:id="rId48"/>
    <p:sldId id="520" r:id="rId49"/>
    <p:sldId id="521" r:id="rId50"/>
    <p:sldId id="522" r:id="rId51"/>
    <p:sldId id="523" r:id="rId52"/>
    <p:sldId id="646" r:id="rId53"/>
    <p:sldId id="515" r:id="rId54"/>
    <p:sldId id="516" r:id="rId55"/>
    <p:sldId id="517" r:id="rId56"/>
    <p:sldId id="524" r:id="rId57"/>
    <p:sldId id="525" r:id="rId58"/>
    <p:sldId id="647" r:id="rId59"/>
    <p:sldId id="526" r:id="rId60"/>
    <p:sldId id="527" r:id="rId61"/>
    <p:sldId id="528" r:id="rId62"/>
    <p:sldId id="529" r:id="rId63"/>
    <p:sldId id="530" r:id="rId64"/>
    <p:sldId id="531" r:id="rId65"/>
    <p:sldId id="532" r:id="rId66"/>
    <p:sldId id="533" r:id="rId67"/>
    <p:sldId id="534" r:id="rId68"/>
    <p:sldId id="535" r:id="rId69"/>
    <p:sldId id="536" r:id="rId70"/>
    <p:sldId id="648" r:id="rId71"/>
    <p:sldId id="542" r:id="rId72"/>
    <p:sldId id="543" r:id="rId73"/>
    <p:sldId id="544" r:id="rId74"/>
    <p:sldId id="545" r:id="rId75"/>
    <p:sldId id="546" r:id="rId76"/>
    <p:sldId id="631" r:id="rId77"/>
    <p:sldId id="547" r:id="rId78"/>
    <p:sldId id="548" r:id="rId79"/>
    <p:sldId id="549" r:id="rId80"/>
    <p:sldId id="550" r:id="rId81"/>
    <p:sldId id="551" r:id="rId82"/>
    <p:sldId id="552" r:id="rId83"/>
    <p:sldId id="553" r:id="rId84"/>
    <p:sldId id="554" r:id="rId85"/>
    <p:sldId id="555" r:id="rId86"/>
    <p:sldId id="556" r:id="rId87"/>
    <p:sldId id="557" r:id="rId88"/>
    <p:sldId id="558" r:id="rId89"/>
    <p:sldId id="559" r:id="rId90"/>
    <p:sldId id="560" r:id="rId91"/>
    <p:sldId id="561" r:id="rId92"/>
    <p:sldId id="562" r:id="rId93"/>
    <p:sldId id="563" r:id="rId94"/>
    <p:sldId id="564" r:id="rId95"/>
    <p:sldId id="565" r:id="rId96"/>
    <p:sldId id="566" r:id="rId97"/>
    <p:sldId id="632" r:id="rId98"/>
    <p:sldId id="567" r:id="rId99"/>
    <p:sldId id="568" r:id="rId100"/>
    <p:sldId id="569" r:id="rId101"/>
    <p:sldId id="570" r:id="rId102"/>
    <p:sldId id="571" r:id="rId103"/>
    <p:sldId id="641" r:id="rId104"/>
    <p:sldId id="572" r:id="rId105"/>
    <p:sldId id="573" r:id="rId106"/>
    <p:sldId id="574" r:id="rId107"/>
    <p:sldId id="575" r:id="rId108"/>
    <p:sldId id="576" r:id="rId109"/>
    <p:sldId id="577" r:id="rId110"/>
    <p:sldId id="578" r:id="rId111"/>
    <p:sldId id="579" r:id="rId112"/>
    <p:sldId id="580" r:id="rId113"/>
    <p:sldId id="581" r:id="rId114"/>
    <p:sldId id="582" r:id="rId115"/>
    <p:sldId id="583" r:id="rId116"/>
    <p:sldId id="584" r:id="rId117"/>
    <p:sldId id="585" r:id="rId118"/>
    <p:sldId id="586" r:id="rId119"/>
    <p:sldId id="587" r:id="rId120"/>
    <p:sldId id="588" r:id="rId121"/>
    <p:sldId id="589" r:id="rId122"/>
    <p:sldId id="590" r:id="rId123"/>
    <p:sldId id="591" r:id="rId124"/>
    <p:sldId id="592" r:id="rId125"/>
    <p:sldId id="649" r:id="rId126"/>
    <p:sldId id="593" r:id="rId127"/>
    <p:sldId id="594" r:id="rId128"/>
    <p:sldId id="595" r:id="rId129"/>
    <p:sldId id="596" r:id="rId130"/>
    <p:sldId id="597" r:id="rId131"/>
    <p:sldId id="598" r:id="rId132"/>
    <p:sldId id="599" r:id="rId133"/>
    <p:sldId id="600" r:id="rId134"/>
    <p:sldId id="601" r:id="rId135"/>
    <p:sldId id="602" r:id="rId136"/>
    <p:sldId id="603" r:id="rId137"/>
    <p:sldId id="604" r:id="rId138"/>
    <p:sldId id="605" r:id="rId139"/>
    <p:sldId id="606" r:id="rId140"/>
    <p:sldId id="607" r:id="rId141"/>
    <p:sldId id="608" r:id="rId142"/>
    <p:sldId id="609" r:id="rId143"/>
    <p:sldId id="610" r:id="rId144"/>
    <p:sldId id="611" r:id="rId145"/>
    <p:sldId id="612" r:id="rId146"/>
    <p:sldId id="613" r:id="rId147"/>
    <p:sldId id="614" r:id="rId148"/>
    <p:sldId id="615" r:id="rId149"/>
    <p:sldId id="616" r:id="rId150"/>
    <p:sldId id="617" r:id="rId151"/>
    <p:sldId id="618" r:id="rId152"/>
    <p:sldId id="619" r:id="rId153"/>
    <p:sldId id="650" r:id="rId154"/>
    <p:sldId id="620" r:id="rId155"/>
    <p:sldId id="461" r:id="rId156"/>
    <p:sldId id="621" r:id="rId157"/>
    <p:sldId id="651" r:id="rId158"/>
    <p:sldId id="623" r:id="rId159"/>
    <p:sldId id="624" r:id="rId160"/>
    <p:sldId id="625" r:id="rId161"/>
    <p:sldId id="628" r:id="rId162"/>
    <p:sldId id="626" r:id="rId163"/>
    <p:sldId id="627" r:id="rId164"/>
    <p:sldId id="629" r:id="rId165"/>
    <p:sldId id="630" r:id="rId16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642"/>
            <p14:sldId id="643"/>
            <p14:sldId id="644"/>
            <p14:sldId id="492"/>
            <p14:sldId id="259"/>
            <p14:sldId id="493"/>
            <p14:sldId id="449"/>
            <p14:sldId id="262"/>
            <p14:sldId id="494"/>
            <p14:sldId id="495"/>
            <p14:sldId id="265"/>
            <p14:sldId id="496"/>
            <p14:sldId id="498"/>
            <p14:sldId id="499"/>
            <p14:sldId id="500"/>
            <p14:sldId id="501"/>
            <p14:sldId id="636"/>
            <p14:sldId id="271"/>
            <p14:sldId id="502"/>
            <p14:sldId id="458"/>
            <p14:sldId id="275"/>
            <p14:sldId id="503"/>
            <p14:sldId id="504"/>
            <p14:sldId id="540"/>
            <p14:sldId id="639"/>
            <p14:sldId id="383"/>
            <p14:sldId id="640"/>
            <p14:sldId id="384"/>
            <p14:sldId id="506"/>
            <p14:sldId id="460"/>
            <p14:sldId id="507"/>
            <p14:sldId id="508"/>
            <p14:sldId id="509"/>
            <p14:sldId id="510"/>
            <p14:sldId id="645"/>
            <p14:sldId id="511"/>
            <p14:sldId id="512"/>
            <p14:sldId id="513"/>
            <p14:sldId id="514"/>
            <p14:sldId id="518"/>
            <p14:sldId id="519"/>
            <p14:sldId id="520"/>
            <p14:sldId id="521"/>
            <p14:sldId id="522"/>
            <p14:sldId id="523"/>
            <p14:sldId id="646"/>
            <p14:sldId id="515"/>
            <p14:sldId id="516"/>
            <p14:sldId id="517"/>
            <p14:sldId id="524"/>
            <p14:sldId id="525"/>
            <p14:sldId id="647"/>
            <p14:sldId id="526"/>
            <p14:sldId id="527"/>
            <p14:sldId id="528"/>
            <p14:sldId id="529"/>
            <p14:sldId id="530"/>
            <p14:sldId id="531"/>
            <p14:sldId id="532"/>
            <p14:sldId id="533"/>
            <p14:sldId id="534"/>
            <p14:sldId id="535"/>
            <p14:sldId id="536"/>
            <p14:sldId id="648"/>
            <p14:sldId id="542"/>
            <p14:sldId id="543"/>
            <p14:sldId id="544"/>
            <p14:sldId id="545"/>
            <p14:sldId id="546"/>
            <p14:sldId id="631"/>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632"/>
            <p14:sldId id="567"/>
            <p14:sldId id="568"/>
            <p14:sldId id="569"/>
            <p14:sldId id="570"/>
            <p14:sldId id="571"/>
            <p14:sldId id="64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649"/>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50"/>
            <p14:sldId id="620"/>
            <p14:sldId id="461"/>
            <p14:sldId id="621"/>
            <p14:sldId id="651"/>
            <p14:sldId id="623"/>
            <p14:sldId id="624"/>
            <p14:sldId id="625"/>
            <p14:sldId id="628"/>
            <p14:sldId id="626"/>
            <p14:sldId id="627"/>
            <p14:sldId id="629"/>
            <p14:sldId id="63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1C9"/>
    <a:srgbClr val="8FA7C4"/>
    <a:srgbClr val="A166FF"/>
    <a:srgbClr val="444D58"/>
    <a:srgbClr val="232F3E"/>
    <a:srgbClr val="FF5151"/>
    <a:srgbClr val="FF0000"/>
    <a:srgbClr val="161E2D"/>
    <a:srgbClr val="BF0816"/>
    <a:srgbClr val="3F86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6"/>
    <p:restoredTop sz="97026"/>
  </p:normalViewPr>
  <p:slideViewPr>
    <p:cSldViewPr snapToGrid="0" snapToObjects="1">
      <p:cViewPr varScale="1">
        <p:scale>
          <a:sx n="160" d="100"/>
          <a:sy n="160" d="100"/>
        </p:scale>
        <p:origin x="432" y="176"/>
      </p:cViewPr>
      <p:guideLst>
        <p:guide orient="horz" pos="747"/>
        <p:guide pos="1881"/>
        <p:guide pos="4166"/>
        <p:guide pos="5496"/>
        <p:guide orient="horz" pos="1227"/>
        <p:guide orient="horz" pos="3624"/>
        <p:guide orient="horz" pos="2055"/>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1" Type="http://schemas.openxmlformats.org/officeDocument/2006/relationships/commentAuthors" Target="commentAuthors.xml"/><Relationship Id="rId170" Type="http://schemas.openxmlformats.org/officeDocument/2006/relationships/tableStyles" Target="tableStyles.xml"/><Relationship Id="rId17" Type="http://schemas.openxmlformats.org/officeDocument/2006/relationships/slide" Target="slides/slide12.xml"/><Relationship Id="rId169" Type="http://schemas.openxmlformats.org/officeDocument/2006/relationships/viewProps" Target="viewProps.xml"/><Relationship Id="rId168" Type="http://schemas.openxmlformats.org/officeDocument/2006/relationships/presProps" Target="presProps.xml"/><Relationship Id="rId167" Type="http://schemas.openxmlformats.org/officeDocument/2006/relationships/handoutMaster" Target="handoutMasters/handoutMaster1.xml"/><Relationship Id="rId166" Type="http://schemas.openxmlformats.org/officeDocument/2006/relationships/slide" Target="slides/slide161.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dirty="0"/>
          </a:p>
        </p:txBody>
      </p:sp>
      <p:sp>
        <p:nvSpPr>
          <p:cNvPr id="10547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fld>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dirty="0"/>
          </a:p>
        </p:txBody>
      </p:sp>
      <p:sp>
        <p:nvSpPr>
          <p:cNvPr id="5120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fld>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_DB">
    <p:bg>
      <p:bgPr>
        <a:solidFill>
          <a:srgbClr val="161E2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cxnSp>
        <p:nvCxnSpPr>
          <p:cNvPr id="5" name="Straight Arrow Connector 4"/>
          <p:cNvCxnSpPr/>
          <p:nvPr userDrawn="1"/>
        </p:nvCxnSpPr>
        <p:spPr>
          <a:xfrm>
            <a:off x="317770" y="4428736"/>
            <a:ext cx="624339"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B1C588C1-1042-BC47-B84D-2032ED7FAC95}" type="slidenum">
              <a:rPr lang="en-US" smtClean="0"/>
            </a:fld>
            <a:endParaRPr lang="en-US" dirty="0"/>
          </a:p>
        </p:txBody>
      </p:sp>
      <p:sp>
        <p:nvSpPr>
          <p:cNvPr id="4" name="Footer Placeholder 3"/>
          <p:cNvSpPr>
            <a:spLocks noGrp="1"/>
          </p:cNvSpPr>
          <p:nvPr>
            <p:ph type="ftr" sz="quarter" idx="11"/>
          </p:nvPr>
        </p:nvSpPr>
        <p:spPr/>
        <p:txBody>
          <a:bodyPr/>
          <a:lstStyle/>
          <a:p>
            <a:r>
              <a:rPr lang="en-US"/>
              <a:t>© 2023, Amazon Web Services, Inc. or its affiliates. All rights reserved.</a:t>
            </a:r>
            <a:endParaRPr lang="en-US" dirty="0"/>
          </a:p>
        </p:txBody>
      </p:sp>
      <p:sp>
        <p:nvSpPr>
          <p:cNvPr id="9" name="Text Placeholder 2"/>
          <p:cNvSpPr>
            <a:spLocks noGrp="1"/>
          </p:cNvSpPr>
          <p:nvPr>
            <p:ph idx="12"/>
          </p:nvPr>
        </p:nvSpPr>
        <p:spPr>
          <a:xfrm>
            <a:off x="240941" y="1175657"/>
            <a:ext cx="11710118" cy="4727016"/>
          </a:xfrm>
          <a:prstGeom prst="rect">
            <a:avLst/>
          </a:prstGeom>
        </p:spPr>
        <p:txBody>
          <a:bodyPr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240943" y="2273593"/>
            <a:ext cx="3602396" cy="3584953"/>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Content Placeholder 2"/>
          <p:cNvSpPr>
            <a:spLocks noGrp="1"/>
          </p:cNvSpPr>
          <p:nvPr>
            <p:ph sz="half" idx="10"/>
          </p:nvPr>
        </p:nvSpPr>
        <p:spPr>
          <a:xfrm>
            <a:off x="4294802" y="2273593"/>
            <a:ext cx="3602396" cy="3584953"/>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1" name="Content Placeholder 2"/>
          <p:cNvSpPr>
            <a:spLocks noGrp="1"/>
          </p:cNvSpPr>
          <p:nvPr>
            <p:ph sz="half" idx="11"/>
          </p:nvPr>
        </p:nvSpPr>
        <p:spPr>
          <a:xfrm>
            <a:off x="8326793" y="2273593"/>
            <a:ext cx="3602396" cy="3584953"/>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2" name="Content Placeholder 2"/>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_DB">
    <p:spTree>
      <p:nvGrpSpPr>
        <p:cNvPr id="1" name=""/>
        <p:cNvGrpSpPr/>
        <p:nvPr/>
      </p:nvGrpSpPr>
      <p:grpSpPr>
        <a:xfrm>
          <a:off x="0" y="0"/>
          <a:ext cx="0" cy="0"/>
          <a:chOff x="0" y="0"/>
          <a:chExt cx="0" cy="0"/>
        </a:xfrm>
      </p:grpSpPr>
      <p:sp>
        <p:nvSpPr>
          <p:cNvPr id="2" name="Title 1"/>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Rectangle 7"/>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6" name="Rectangle 5"/>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7" name="Title Placeholder 1"/>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General_DB_with border">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7" name="Title Placeholder 1"/>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5" name="Rectangle 4"/>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6" name="Title 1"/>
          <p:cNvSpPr>
            <a:spLocks noGrp="1"/>
          </p:cNvSpPr>
          <p:nvPr>
            <p:ph type="title"/>
          </p:nvPr>
        </p:nvSpPr>
        <p:spPr>
          <a:xfrm>
            <a:off x="240941" y="365126"/>
            <a:ext cx="8638016" cy="644278"/>
          </a:xfrm>
        </p:spPr>
        <p:txBody>
          <a:bodyPr/>
          <a:lstStyle/>
          <a:p>
            <a:endParaRPr lang="en-US" dirty="0"/>
          </a:p>
        </p:txBody>
      </p:sp>
      <p:sp>
        <p:nvSpPr>
          <p:cNvPr id="11" name="Rectangle 10"/>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General Services</a:t>
            </a:r>
            <a:endParaRPr lang="en-US" sz="1600" dirty="0">
              <a:solidFill>
                <a:schemeClr val="bg1"/>
              </a:solidFill>
            </a:endParaRPr>
          </a:p>
        </p:txBody>
      </p:sp>
      <p:sp>
        <p:nvSpPr>
          <p:cNvPr id="13"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14" name="Straight Connector 13"/>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8" name="Rectangle 7"/>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33" name="Rectangle 32"/>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ext only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33" name="Rectangle 32"/>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2" name="Rectangle 11"/>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Storage Classes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2" name="Rectangle 11"/>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p:nvPr userDrawn="1"/>
        </p:nvSpPr>
        <p:spPr>
          <a:xfrm>
            <a:off x="240941" y="4370857"/>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Instances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sources_Instances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txBox="1"/>
          <p:nvPr userDrawn="1"/>
        </p:nvSpPr>
        <p:spPr>
          <a:xfrm>
            <a:off x="240941" y="4012435"/>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Instances</a:t>
            </a:r>
            <a:endParaRPr lang="en-US" sz="1600" dirty="0">
              <a:solidFill>
                <a:schemeClr val="bg1"/>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2" name="Rectangle 11"/>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2" name="Rectangle 11"/>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Icons_Blue">
    <p:spTree>
      <p:nvGrpSpPr>
        <p:cNvPr id="1" name=""/>
        <p:cNvGrpSpPr/>
        <p:nvPr/>
      </p:nvGrpSpPr>
      <p:grpSpPr>
        <a:xfrm>
          <a:off x="0" y="0"/>
          <a:ext cx="0" cy="0"/>
          <a:chOff x="0" y="0"/>
          <a:chExt cx="0" cy="0"/>
        </a:xfrm>
      </p:grpSpPr>
      <p:sp>
        <p:nvSpPr>
          <p:cNvPr id="2" name="Title 1"/>
          <p:cNvSpPr>
            <a:spLocks noGrp="1"/>
          </p:cNvSpPr>
          <p:nvPr>
            <p:ph type="title"/>
          </p:nvPr>
        </p:nvSpPr>
        <p:spPr>
          <a:xfrm>
            <a:off x="240941" y="365126"/>
            <a:ext cx="8638016" cy="644278"/>
          </a:xfrm>
        </p:spPr>
        <p:txBody>
          <a:bodyPr/>
          <a:lstStyle/>
          <a:p>
            <a:endParaRPr lang="en-US" dirty="0"/>
          </a:p>
        </p:txBody>
      </p:sp>
      <p:sp>
        <p:nvSpPr>
          <p:cNvPr id="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8"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3" name="Rectangle 2"/>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14" name="Straight Connector 13"/>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cons_Blue">
    <p:spTree>
      <p:nvGrpSpPr>
        <p:cNvPr id="1" name=""/>
        <p:cNvGrpSpPr/>
        <p:nvPr/>
      </p:nvGrpSpPr>
      <p:grpSpPr>
        <a:xfrm>
          <a:off x="0" y="0"/>
          <a:ext cx="0" cy="0"/>
          <a:chOff x="0" y="0"/>
          <a:chExt cx="0" cy="0"/>
        </a:xfrm>
      </p:grpSpPr>
      <p:sp>
        <p:nvSpPr>
          <p:cNvPr id="2" name="Title 1"/>
          <p:cNvSpPr>
            <a:spLocks noGrp="1"/>
          </p:cNvSpPr>
          <p:nvPr>
            <p:ph type="title"/>
          </p:nvPr>
        </p:nvSpPr>
        <p:spPr>
          <a:xfrm>
            <a:off x="240941" y="365126"/>
            <a:ext cx="8638016" cy="644278"/>
          </a:xfrm>
        </p:spPr>
        <p:txBody>
          <a:bodyPr/>
          <a:lstStyle/>
          <a:p>
            <a:endParaRPr lang="en-US" dirty="0"/>
          </a:p>
        </p:txBody>
      </p:sp>
      <p:sp>
        <p:nvSpPr>
          <p:cNvPr id="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8"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3" name="Rectangle 2"/>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IoT Resources</a:t>
            </a:r>
            <a:endParaRPr lang="en-US" sz="1600" dirty="0">
              <a:solidFill>
                <a:schemeClr val="bg1"/>
              </a:solidFill>
            </a:endParaRPr>
          </a:p>
        </p:txBody>
      </p:sp>
      <p:cxnSp>
        <p:nvCxnSpPr>
          <p:cNvPr id="14" name="Straight Connector 13"/>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0" name="Rectangle 9"/>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Icons_Blue">
    <p:spTree>
      <p:nvGrpSpPr>
        <p:cNvPr id="1" name=""/>
        <p:cNvGrpSpPr/>
        <p:nvPr/>
      </p:nvGrpSpPr>
      <p:grpSpPr>
        <a:xfrm>
          <a:off x="0" y="0"/>
          <a:ext cx="0" cy="0"/>
          <a:chOff x="0" y="0"/>
          <a:chExt cx="0" cy="0"/>
        </a:xfrm>
      </p:grpSpPr>
      <p:sp>
        <p:nvSpPr>
          <p:cNvPr id="2" name="Title 1"/>
          <p:cNvSpPr>
            <a:spLocks noGrp="1"/>
          </p:cNvSpPr>
          <p:nvPr>
            <p:ph type="title"/>
          </p:nvPr>
        </p:nvSpPr>
        <p:spPr>
          <a:xfrm>
            <a:off x="240941" y="365126"/>
            <a:ext cx="8638016" cy="644278"/>
          </a:xfrm>
        </p:spPr>
        <p:txBody>
          <a:bodyPr/>
          <a:lstStyle/>
          <a:p>
            <a:endParaRPr lang="en-US" dirty="0"/>
          </a:p>
        </p:txBody>
      </p:sp>
      <p:sp>
        <p:nvSpPr>
          <p:cNvPr id="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8"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3" name="Rectangle 2"/>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IoT Things</a:t>
            </a:r>
            <a:endParaRPr lang="en-US" sz="1600" dirty="0">
              <a:solidFill>
                <a:schemeClr val="bg1"/>
              </a:solidFill>
            </a:endParaRPr>
          </a:p>
        </p:txBody>
      </p:sp>
      <p:cxnSp>
        <p:nvCxnSpPr>
          <p:cNvPr id="14" name="Straight Connector 13"/>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0" name="Rectangle 9"/>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240942" y="2273592"/>
            <a:ext cx="5669528" cy="3584953"/>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4" name="Content Placeholder 3"/>
          <p:cNvSpPr>
            <a:spLocks noGrp="1"/>
          </p:cNvSpPr>
          <p:nvPr>
            <p:ph sz="half" idx="2"/>
          </p:nvPr>
        </p:nvSpPr>
        <p:spPr>
          <a:xfrm>
            <a:off x="6281530" y="2273592"/>
            <a:ext cx="5669528" cy="3584953"/>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rgbClr val="161E2D"/>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rgbClr val="161E2D"/>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7" name="Content Placeholder 2"/>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p:txBody>
          <a:bodyPr/>
          <a:lstStyle/>
          <a:p>
            <a:r>
              <a:rPr lang="en-US"/>
              <a:t>Click to edit Master title style</a:t>
            </a:r>
            <a:endParaRPr lang="en-US"/>
          </a:p>
        </p:txBody>
      </p:sp>
      <p:sp>
        <p:nvSpPr>
          <p:cNvPr id="4" name="Footer Placeholder 4"/>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defRPr sz="1000">
                <a:solidFill>
                  <a:srgbClr val="161E2D"/>
                </a:solidFill>
                <a:latin typeface="Arial" panose="02080604020202020204" pitchFamily="34" charset="0"/>
                <a:cs typeface="Arial" panose="02080604020202020204" pitchFamily="34" charset="0"/>
              </a:defRPr>
            </a:lvl1pPr>
          </a:lstStyle>
          <a:p>
            <a:pPr>
              <a:defRPr/>
            </a:pPr>
            <a:r>
              <a:rPr lang="en-US" dirty="0"/>
              <a:t>© 2023, Amazon Web Services, Inc. or its affiliates. All rights reserved.</a:t>
            </a:r>
            <a:endParaRPr lang="en-US" dirty="0"/>
          </a:p>
        </p:txBody>
      </p:sp>
      <p:sp>
        <p:nvSpPr>
          <p:cNvPr id="5" name="Slide Number Placeholder 5"/>
          <p:cNvSpPr>
            <a:spLocks noGrp="1"/>
          </p:cNvSpPr>
          <p:nvPr>
            <p:ph type="sldNum" sz="quarter" idx="11"/>
          </p:nvPr>
        </p:nvSpPr>
        <p:spPr/>
        <p:txBody>
          <a:bodyPr/>
          <a:lstStyle>
            <a:lvl1pPr algn="r">
              <a:defRPr sz="1200">
                <a:solidFill>
                  <a:srgbClr val="161E2D"/>
                </a:solidFill>
                <a:latin typeface="Arial" panose="02080604020202020204" pitchFamily="34" charset="0"/>
                <a:cs typeface="Arial" panose="02080604020202020204" pitchFamily="34" charset="0"/>
              </a:defRPr>
            </a:lvl1pPr>
          </a:lstStyle>
          <a:p>
            <a:pPr>
              <a:defRPr/>
            </a:pPr>
            <a:fld id="{636FC78C-5380-0C4F-B55D-5784A0E39E02}" type="slidenum">
              <a:rPr lang="en-US"/>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5" name="Footer Placeholder 4"/>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pPr>
              <a:defRPr/>
            </a:pPr>
            <a:r>
              <a:rPr lang="en-US" dirty="0"/>
              <a:t>© 2023, Amazon Web Services, Inc. or its affiliates. All rights reserved.</a:t>
            </a:r>
            <a:endParaRPr lang="en-US" dirty="0"/>
          </a:p>
        </p:txBody>
      </p:sp>
      <p:sp>
        <p:nvSpPr>
          <p:cNvPr id="6" name="Slide Number Placeholder 5"/>
          <p:cNvSpPr>
            <a:spLocks noGrp="1"/>
          </p:cNvSpPr>
          <p:nvPr>
            <p:ph type="sldNum" sz="quarter" idx="11"/>
          </p:nvPr>
        </p:nvSpPr>
        <p:spPr/>
        <p:txBody>
          <a:bodyPr/>
          <a:lstStyle>
            <a:lvl1pPr algn="r">
              <a:defRPr sz="1200">
                <a:solidFill>
                  <a:schemeClr val="bg1"/>
                </a:solidFill>
                <a:latin typeface="Arial" panose="02080604020202020204" pitchFamily="34" charset="0"/>
                <a:cs typeface="Arial" panose="02080604020202020204" pitchFamily="34" charset="0"/>
              </a:defRPr>
            </a:lvl1pPr>
          </a:lstStyle>
          <a:p>
            <a:pPr>
              <a:defRPr/>
            </a:pPr>
            <a:fld id="{8058FD55-336A-5A48-A65B-1A6E542D60DA}" type="slidenum">
              <a:rPr lang="en-US"/>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endParaRPr lang="en-US" dirty="0"/>
          </a:p>
        </p:txBody>
      </p:sp>
      <p:sp>
        <p:nvSpPr>
          <p:cNvPr id="4" name="Footer Placeholder 4"/>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pPr>
              <a:defRPr/>
            </a:pPr>
            <a:r>
              <a:rPr lang="en-US" dirty="0"/>
              <a:t>© 2023, Amazon Web Services, Inc. or its affiliates. All rights reserved.</a:t>
            </a:r>
            <a:endParaRPr lang="en-US" dirty="0"/>
          </a:p>
        </p:txBody>
      </p:sp>
      <p:sp>
        <p:nvSpPr>
          <p:cNvPr id="5" name="Slide Number Placeholder 5"/>
          <p:cNvSpPr>
            <a:spLocks noGrp="1"/>
          </p:cNvSpPr>
          <p:nvPr>
            <p:ph type="sldNum" sz="quarter" idx="11"/>
          </p:nvPr>
        </p:nvSpPr>
        <p:spPr/>
        <p:txBody>
          <a:bodyPr/>
          <a:lstStyle>
            <a:lvl1pPr algn="r">
              <a:defRPr sz="1200">
                <a:solidFill>
                  <a:schemeClr val="bg1"/>
                </a:solidFill>
                <a:latin typeface="Arial" panose="02080604020202020204" pitchFamily="34" charset="0"/>
                <a:cs typeface="Arial" panose="02080604020202020204" pitchFamily="34" charset="0"/>
              </a:defRPr>
            </a:lvl1pPr>
          </a:lstStyle>
          <a:p>
            <a:pPr>
              <a:defRPr/>
            </a:pPr>
            <a:fld id="{45A1B3F3-60E0-6745-9FE6-9C4771689AE1}" type="slidenum">
              <a:rPr lang="en-US"/>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General Services</a:t>
            </a:r>
            <a:endParaRPr lang="en-US" sz="1600" dirty="0">
              <a:solidFill>
                <a:schemeClr val="bg1"/>
              </a:solidFill>
            </a:endParaRPr>
          </a:p>
        </p:txBody>
      </p:sp>
      <p:sp>
        <p:nvSpPr>
          <p:cNvPr id="7"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8" name="Straight Connector 7"/>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p:cNvSpPr>
            <a:spLocks noGrp="1"/>
          </p:cNvSpPr>
          <p:nvPr>
            <p:ph type="title"/>
          </p:nvPr>
        </p:nvSpPr>
        <p:spPr>
          <a:xfrm>
            <a:off x="240941" y="365126"/>
            <a:ext cx="8638016" cy="644278"/>
          </a:xfrm>
        </p:spPr>
        <p:txBody>
          <a:bodyPr/>
          <a:lstStyle/>
          <a:p>
            <a:endParaRPr lang="en-US" dirty="0"/>
          </a:p>
        </p:txBody>
      </p:sp>
      <p:sp>
        <p:nvSpPr>
          <p:cNvPr id="15" name="Text Placeholder 23"/>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endParaRPr lang="en-US"/>
          </a:p>
        </p:txBody>
      </p:sp>
      <p:sp>
        <p:nvSpPr>
          <p:cNvPr id="10" name="Footer Placeholder 4"/>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pPr>
              <a:defRPr/>
            </a:pPr>
            <a:r>
              <a:rPr lang="en-US" dirty="0"/>
              <a:t>© 2023, Amazon Web Services, Inc. or its affiliates. All rights reserved.</a:t>
            </a:r>
            <a:endParaRPr lang="en-US" dirty="0"/>
          </a:p>
        </p:txBody>
      </p:sp>
      <p:sp>
        <p:nvSpPr>
          <p:cNvPr id="11" name="Slide Number Placeholder 5"/>
          <p:cNvSpPr>
            <a:spLocks noGrp="1"/>
          </p:cNvSpPr>
          <p:nvPr>
            <p:ph type="sldNum" sz="quarter" idx="12"/>
          </p:nvPr>
        </p:nvSpPr>
        <p:spPr/>
        <p:txBody>
          <a:bodyPr/>
          <a:lstStyle>
            <a:lvl1pPr algn="r">
              <a:defRPr sz="1200">
                <a:solidFill>
                  <a:schemeClr val="bg1"/>
                </a:solidFill>
                <a:latin typeface="Arial" panose="02080604020202020204" pitchFamily="34" charset="0"/>
                <a:cs typeface="Arial" panose="02080604020202020204" pitchFamily="34" charset="0"/>
              </a:defRPr>
            </a:lvl1pPr>
          </a:lstStyle>
          <a:p>
            <a:pPr>
              <a:defRPr/>
            </a:pPr>
            <a:fld id="{9ECCE4F8-15EC-D046-B42F-5C756A89C525}" type="slidenum">
              <a:rPr lang="en-US"/>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3" Type="http://schemas.openxmlformats.org/officeDocument/2006/relationships/theme" Target="../theme/theme2.xml"/><Relationship Id="rId32" Type="http://schemas.openxmlformats.org/officeDocument/2006/relationships/image" Target="../media/image1.png"/><Relationship Id="rId31" Type="http://schemas.openxmlformats.org/officeDocument/2006/relationships/slideLayout" Target="../slideLayouts/slideLayout42.xml"/><Relationship Id="rId30" Type="http://schemas.openxmlformats.org/officeDocument/2006/relationships/slideLayout" Target="../slideLayouts/slideLayout41.xml"/><Relationship Id="rId3" Type="http://schemas.openxmlformats.org/officeDocument/2006/relationships/slideLayout" Target="../slideLayouts/slideLayout14.xml"/><Relationship Id="rId29" Type="http://schemas.openxmlformats.org/officeDocument/2006/relationships/slideLayout" Target="../slideLayouts/slideLayout4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1.png"/><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240941" y="1175657"/>
            <a:ext cx="11710118" cy="4727016"/>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pic>
        <p:nvPicPr>
          <p:cNvPr id="10" name="Picture 9"/>
          <p:cNvPicPr>
            <a:picLocks noChangeAspect="1"/>
          </p:cNvPicPr>
          <p:nvPr userDrawn="1"/>
        </p:nvPicPr>
        <p:blipFill>
          <a:blip r:embed="rId32"/>
          <a:stretch>
            <a:fillRect/>
          </a:stretch>
        </p:blipFill>
        <p:spPr>
          <a:xfrm>
            <a:off x="280698" y="6236057"/>
            <a:ext cx="585392" cy="351235"/>
          </a:xfrm>
          <a:prstGeom prst="rect">
            <a:avLst/>
          </a:prstGeom>
        </p:spPr>
      </p:pic>
      <p:sp>
        <p:nvSpPr>
          <p:cNvPr id="14"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cxnSp>
        <p:nvCxnSpPr>
          <p:cNvPr id="16" name="Straight Connector 15"/>
          <p:cNvCxnSpPr/>
          <p:nvPr userDrawn="1"/>
        </p:nvCxnSpPr>
        <p:spPr>
          <a:xfrm>
            <a:off x="280698" y="6070947"/>
            <a:ext cx="11670360"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1184563" y="6229111"/>
            <a:ext cx="5728855" cy="365125"/>
          </a:xfrm>
          <a:prstGeom prst="rect">
            <a:avLst/>
          </a:prstGeom>
        </p:spPr>
        <p:txBody>
          <a:bodyPr vert="horz" lIns="91440" tIns="45720" rIns="91440" bIns="45720" rtlCol="0" anchor="ctr"/>
          <a:lstStyle>
            <a:lvl1pPr algn="l">
              <a:defRPr sz="1200">
                <a:solidFill>
                  <a:schemeClr val="bg1"/>
                </a:solidFill>
                <a:latin typeface="Arial" panose="02080604020202020204" pitchFamily="34" charset="0"/>
                <a:cs typeface="Arial" panose="02080604020202020204" pitchFamily="34" charset="0"/>
              </a:defRPr>
            </a:lvl1pPr>
          </a:lstStyle>
          <a:p>
            <a:r>
              <a:rPr lang="en-US"/>
              <a:t>© 2023, Amazon Web Services, Inc. or its affiliates. All rights reserved.</a:t>
            </a:r>
            <a:endParaRPr lang="en-US" dirty="0"/>
          </a:p>
        </p:txBody>
      </p:sp>
      <p:cxnSp>
        <p:nvCxnSpPr>
          <p:cNvPr id="9" name="Straight Connector 8"/>
          <p:cNvCxnSpPr/>
          <p:nvPr userDrawn="1"/>
        </p:nvCxnSpPr>
        <p:spPr>
          <a:xfrm>
            <a:off x="284814" y="6062706"/>
            <a:ext cx="11670360" cy="0"/>
          </a:xfrm>
          <a:prstGeom prst="line">
            <a:avLst/>
          </a:prstGeom>
          <a:ln w="28575">
            <a:solidFill>
              <a:srgbClr val="444D58"/>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dt="0"/>
  <p:txStyles>
    <p:titleStyle>
      <a:lvl1pPr algn="l" defTabSz="914400" rtl="0" eaLnBrk="1" latinLnBrk="0" hangingPunct="1">
        <a:lnSpc>
          <a:spcPct val="90000"/>
        </a:lnSpc>
        <a:spcBef>
          <a:spcPct val="0"/>
        </a:spcBef>
        <a:buNone/>
        <a:defRPr sz="2800" b="1" i="0" kern="1200">
          <a:solidFill>
            <a:schemeClr val="bg1"/>
          </a:solidFill>
          <a:latin typeface="Arial" panose="02080604020202020204" pitchFamily="34" charset="0"/>
          <a:ea typeface="+mj-ea"/>
          <a:cs typeface="Arial" panose="02080604020202020204" pitchFamily="34" charset="0"/>
        </a:defRPr>
      </a:lvl1pPr>
    </p:titleStyle>
    <p:body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endParaRPr lang="en-US" altLang="en-US"/>
          </a:p>
        </p:txBody>
      </p:sp>
      <p:sp>
        <p:nvSpPr>
          <p:cNvPr id="32771" name="Text Placeholder 2"/>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p:txBody>
      </p:sp>
      <p:pic>
        <p:nvPicPr>
          <p:cNvPr id="32772"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80604020202020204" pitchFamily="34" charset="0"/>
                <a:cs typeface="Arial" panose="02080604020202020204" pitchFamily="34" charset="0"/>
              </a:defRPr>
            </a:lvl1pPr>
          </a:lstStyle>
          <a:p>
            <a:pPr>
              <a:defRPr/>
            </a:pPr>
            <a:fld id="{01736118-7C22-AC4B-89A0-1C2A0C68177D}" type="slidenum">
              <a:rPr lang="en-US"/>
            </a:fld>
            <a:endParaRPr lang="en-US" dirty="0"/>
          </a:p>
        </p:txBody>
      </p:sp>
      <p:cxnSp>
        <p:nvCxnSpPr>
          <p:cNvPr id="16" name="Straight Connector 15"/>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80604020202020204" pitchFamily="34" charset="0"/>
                <a:cs typeface="Arial" panose="02080604020202020204" pitchFamily="34" charset="0"/>
              </a:defRPr>
            </a:lvl1pPr>
          </a:lstStyle>
          <a:p>
            <a:pPr>
              <a:defRPr/>
            </a:pPr>
            <a:r>
              <a:rPr lang="en-US" dirty="0"/>
              <a:t>© 2023, Amazon Web Services, Inc. or its affiliates. All rights reserved.</a:t>
            </a:r>
            <a:endParaRPr lang="en-US" dirty="0"/>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80604020202020204" pitchFamily="34" charset="0"/>
          <a:ea typeface="+mj-ea"/>
          <a:cs typeface="Arial" panose="0208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5pPr>
      <a:lvl6pPr marL="457200" algn="l" rtl="0" fontAlgn="base">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6pPr>
      <a:lvl7pPr marL="914400" algn="l" rtl="0" fontAlgn="base">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7pPr>
      <a:lvl8pPr marL="1371600" algn="l" rtl="0" fontAlgn="base">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8pPr>
      <a:lvl9pPr marL="1828800" algn="l" rtl="0" fontAlgn="base">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9pPr>
    </p:titleStyle>
    <p:bodyStyle>
      <a:lvl1pPr algn="l" rtl="0" eaLnBrk="0" fontAlgn="base" hangingPunct="0">
        <a:lnSpc>
          <a:spcPct val="90000"/>
        </a:lnSpc>
        <a:spcBef>
          <a:spcPts val="1000"/>
        </a:spcBef>
        <a:spcAft>
          <a:spcPct val="0"/>
        </a:spcAft>
        <a:buFont typeface="Arial" panose="02080604020202020204" pitchFamily="34" charset="0"/>
        <a:defRPr sz="24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chemeClr val="bg1"/>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chemeClr val="bg1"/>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chemeClr val="bg1"/>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0.xml.rels><?xml version="1.0" encoding="UTF-8" standalone="yes"?>
<Relationships xmlns="http://schemas.openxmlformats.org/package/2006/relationships"><Relationship Id="rId9" Type="http://schemas.openxmlformats.org/officeDocument/2006/relationships/image" Target="../media/image473.png"/><Relationship Id="rId8" Type="http://schemas.openxmlformats.org/officeDocument/2006/relationships/image" Target="../media/image352.svg"/><Relationship Id="rId7" Type="http://schemas.openxmlformats.org/officeDocument/2006/relationships/image" Target="../media/image472.png"/><Relationship Id="rId6" Type="http://schemas.openxmlformats.org/officeDocument/2006/relationships/image" Target="../media/image351.svg"/><Relationship Id="rId55" Type="http://schemas.openxmlformats.org/officeDocument/2006/relationships/slideLayout" Target="../slideLayouts/slideLayout39.xml"/><Relationship Id="rId54" Type="http://schemas.openxmlformats.org/officeDocument/2006/relationships/image" Target="../media/image375.svg"/><Relationship Id="rId53" Type="http://schemas.openxmlformats.org/officeDocument/2006/relationships/image" Target="../media/image495.png"/><Relationship Id="rId52" Type="http://schemas.openxmlformats.org/officeDocument/2006/relationships/image" Target="../media/image374.svg"/><Relationship Id="rId51" Type="http://schemas.openxmlformats.org/officeDocument/2006/relationships/image" Target="../media/image494.png"/><Relationship Id="rId50" Type="http://schemas.openxmlformats.org/officeDocument/2006/relationships/image" Target="../media/image373.svg"/><Relationship Id="rId5" Type="http://schemas.openxmlformats.org/officeDocument/2006/relationships/image" Target="../media/image471.png"/><Relationship Id="rId49" Type="http://schemas.openxmlformats.org/officeDocument/2006/relationships/image" Target="../media/image493.png"/><Relationship Id="rId48" Type="http://schemas.openxmlformats.org/officeDocument/2006/relationships/image" Target="../media/image372.svg"/><Relationship Id="rId47" Type="http://schemas.openxmlformats.org/officeDocument/2006/relationships/image" Target="../media/image492.png"/><Relationship Id="rId46" Type="http://schemas.openxmlformats.org/officeDocument/2006/relationships/image" Target="../media/image371.svg"/><Relationship Id="rId45" Type="http://schemas.openxmlformats.org/officeDocument/2006/relationships/image" Target="../media/image491.png"/><Relationship Id="rId44" Type="http://schemas.openxmlformats.org/officeDocument/2006/relationships/image" Target="../media/image370.svg"/><Relationship Id="rId43" Type="http://schemas.openxmlformats.org/officeDocument/2006/relationships/image" Target="../media/image490.png"/><Relationship Id="rId42" Type="http://schemas.openxmlformats.org/officeDocument/2006/relationships/image" Target="../media/image369.svg"/><Relationship Id="rId41" Type="http://schemas.openxmlformats.org/officeDocument/2006/relationships/image" Target="../media/image489.png"/><Relationship Id="rId40" Type="http://schemas.openxmlformats.org/officeDocument/2006/relationships/image" Target="../media/image368.svg"/><Relationship Id="rId4" Type="http://schemas.openxmlformats.org/officeDocument/2006/relationships/image" Target="../media/image350.svg"/><Relationship Id="rId39" Type="http://schemas.openxmlformats.org/officeDocument/2006/relationships/image" Target="../media/image488.png"/><Relationship Id="rId38" Type="http://schemas.openxmlformats.org/officeDocument/2006/relationships/image" Target="../media/image367.svg"/><Relationship Id="rId37" Type="http://schemas.openxmlformats.org/officeDocument/2006/relationships/image" Target="../media/image487.png"/><Relationship Id="rId36" Type="http://schemas.openxmlformats.org/officeDocument/2006/relationships/image" Target="../media/image366.svg"/><Relationship Id="rId35" Type="http://schemas.openxmlformats.org/officeDocument/2006/relationships/image" Target="../media/image486.png"/><Relationship Id="rId34" Type="http://schemas.openxmlformats.org/officeDocument/2006/relationships/image" Target="../media/image365.svg"/><Relationship Id="rId33" Type="http://schemas.openxmlformats.org/officeDocument/2006/relationships/image" Target="../media/image485.png"/><Relationship Id="rId32" Type="http://schemas.openxmlformats.org/officeDocument/2006/relationships/image" Target="../media/image364.svg"/><Relationship Id="rId31" Type="http://schemas.openxmlformats.org/officeDocument/2006/relationships/image" Target="../media/image484.png"/><Relationship Id="rId30" Type="http://schemas.openxmlformats.org/officeDocument/2006/relationships/image" Target="../media/image363.svg"/><Relationship Id="rId3" Type="http://schemas.openxmlformats.org/officeDocument/2006/relationships/image" Target="../media/image470.png"/><Relationship Id="rId29" Type="http://schemas.openxmlformats.org/officeDocument/2006/relationships/image" Target="../media/image483.png"/><Relationship Id="rId28" Type="http://schemas.openxmlformats.org/officeDocument/2006/relationships/image" Target="../media/image362.svg"/><Relationship Id="rId27" Type="http://schemas.openxmlformats.org/officeDocument/2006/relationships/image" Target="../media/image482.png"/><Relationship Id="rId26" Type="http://schemas.openxmlformats.org/officeDocument/2006/relationships/image" Target="../media/image361.svg"/><Relationship Id="rId25" Type="http://schemas.openxmlformats.org/officeDocument/2006/relationships/image" Target="../media/image481.png"/><Relationship Id="rId24" Type="http://schemas.openxmlformats.org/officeDocument/2006/relationships/image" Target="../media/image360.svg"/><Relationship Id="rId23" Type="http://schemas.openxmlformats.org/officeDocument/2006/relationships/image" Target="../media/image480.png"/><Relationship Id="rId22" Type="http://schemas.openxmlformats.org/officeDocument/2006/relationships/image" Target="../media/image359.svg"/><Relationship Id="rId21" Type="http://schemas.openxmlformats.org/officeDocument/2006/relationships/image" Target="../media/image479.png"/><Relationship Id="rId20" Type="http://schemas.openxmlformats.org/officeDocument/2006/relationships/image" Target="../media/image358.svg"/><Relationship Id="rId2" Type="http://schemas.openxmlformats.org/officeDocument/2006/relationships/image" Target="../media/image349.svg"/><Relationship Id="rId19" Type="http://schemas.openxmlformats.org/officeDocument/2006/relationships/image" Target="../media/image478.png"/><Relationship Id="rId18" Type="http://schemas.openxmlformats.org/officeDocument/2006/relationships/image" Target="../media/image357.svg"/><Relationship Id="rId17" Type="http://schemas.openxmlformats.org/officeDocument/2006/relationships/image" Target="../media/image477.png"/><Relationship Id="rId16" Type="http://schemas.openxmlformats.org/officeDocument/2006/relationships/image" Target="../media/image356.svg"/><Relationship Id="rId15" Type="http://schemas.openxmlformats.org/officeDocument/2006/relationships/image" Target="../media/image476.png"/><Relationship Id="rId14" Type="http://schemas.openxmlformats.org/officeDocument/2006/relationships/image" Target="../media/image355.svg"/><Relationship Id="rId13" Type="http://schemas.openxmlformats.org/officeDocument/2006/relationships/image" Target="../media/image475.png"/><Relationship Id="rId12" Type="http://schemas.openxmlformats.org/officeDocument/2006/relationships/image" Target="../media/image354.svg"/><Relationship Id="rId11" Type="http://schemas.openxmlformats.org/officeDocument/2006/relationships/image" Target="../media/image474.png"/><Relationship Id="rId10" Type="http://schemas.openxmlformats.org/officeDocument/2006/relationships/image" Target="../media/image353.svg"/><Relationship Id="rId1" Type="http://schemas.openxmlformats.org/officeDocument/2006/relationships/image" Target="../media/image469.png"/></Relationships>
</file>

<file path=ppt/slides/_rels/slide101.xml.rels><?xml version="1.0" encoding="UTF-8" standalone="yes"?>
<Relationships xmlns="http://schemas.openxmlformats.org/package/2006/relationships"><Relationship Id="rId9" Type="http://schemas.openxmlformats.org/officeDocument/2006/relationships/image" Target="../media/image500.png"/><Relationship Id="rId8" Type="http://schemas.openxmlformats.org/officeDocument/2006/relationships/image" Target="../media/image379.svg"/><Relationship Id="rId7" Type="http://schemas.openxmlformats.org/officeDocument/2006/relationships/image" Target="../media/image499.png"/><Relationship Id="rId6" Type="http://schemas.openxmlformats.org/officeDocument/2006/relationships/image" Target="../media/image378.svg"/><Relationship Id="rId53" Type="http://schemas.openxmlformats.org/officeDocument/2006/relationships/slideLayout" Target="../slideLayouts/slideLayout39.xml"/><Relationship Id="rId52" Type="http://schemas.openxmlformats.org/officeDocument/2006/relationships/image" Target="../media/image401.svg"/><Relationship Id="rId51" Type="http://schemas.openxmlformats.org/officeDocument/2006/relationships/image" Target="../media/image521.png"/><Relationship Id="rId50" Type="http://schemas.openxmlformats.org/officeDocument/2006/relationships/image" Target="../media/image400.svg"/><Relationship Id="rId5" Type="http://schemas.openxmlformats.org/officeDocument/2006/relationships/image" Target="../media/image498.png"/><Relationship Id="rId49" Type="http://schemas.openxmlformats.org/officeDocument/2006/relationships/image" Target="../media/image520.png"/><Relationship Id="rId48" Type="http://schemas.openxmlformats.org/officeDocument/2006/relationships/image" Target="../media/image399.svg"/><Relationship Id="rId47" Type="http://schemas.openxmlformats.org/officeDocument/2006/relationships/image" Target="../media/image519.png"/><Relationship Id="rId46" Type="http://schemas.openxmlformats.org/officeDocument/2006/relationships/image" Target="../media/image398.svg"/><Relationship Id="rId45" Type="http://schemas.openxmlformats.org/officeDocument/2006/relationships/image" Target="../media/image518.png"/><Relationship Id="rId44" Type="http://schemas.openxmlformats.org/officeDocument/2006/relationships/image" Target="../media/image397.svg"/><Relationship Id="rId43" Type="http://schemas.openxmlformats.org/officeDocument/2006/relationships/image" Target="../media/image517.png"/><Relationship Id="rId42" Type="http://schemas.openxmlformats.org/officeDocument/2006/relationships/image" Target="../media/image396.svg"/><Relationship Id="rId41" Type="http://schemas.openxmlformats.org/officeDocument/2006/relationships/image" Target="../media/image516.png"/><Relationship Id="rId40" Type="http://schemas.openxmlformats.org/officeDocument/2006/relationships/image" Target="../media/image395.svg"/><Relationship Id="rId4" Type="http://schemas.openxmlformats.org/officeDocument/2006/relationships/image" Target="../media/image377.svg"/><Relationship Id="rId39" Type="http://schemas.openxmlformats.org/officeDocument/2006/relationships/image" Target="../media/image515.png"/><Relationship Id="rId38" Type="http://schemas.openxmlformats.org/officeDocument/2006/relationships/image" Target="../media/image394.svg"/><Relationship Id="rId37" Type="http://schemas.openxmlformats.org/officeDocument/2006/relationships/image" Target="../media/image514.png"/><Relationship Id="rId36" Type="http://schemas.openxmlformats.org/officeDocument/2006/relationships/image" Target="../media/image393.svg"/><Relationship Id="rId35" Type="http://schemas.openxmlformats.org/officeDocument/2006/relationships/image" Target="../media/image513.png"/><Relationship Id="rId34" Type="http://schemas.openxmlformats.org/officeDocument/2006/relationships/image" Target="../media/image392.svg"/><Relationship Id="rId33" Type="http://schemas.openxmlformats.org/officeDocument/2006/relationships/image" Target="../media/image512.png"/><Relationship Id="rId32" Type="http://schemas.openxmlformats.org/officeDocument/2006/relationships/image" Target="../media/image391.svg"/><Relationship Id="rId31" Type="http://schemas.openxmlformats.org/officeDocument/2006/relationships/image" Target="../media/image511.png"/><Relationship Id="rId30" Type="http://schemas.openxmlformats.org/officeDocument/2006/relationships/image" Target="../media/image390.svg"/><Relationship Id="rId3" Type="http://schemas.openxmlformats.org/officeDocument/2006/relationships/image" Target="../media/image497.png"/><Relationship Id="rId29" Type="http://schemas.openxmlformats.org/officeDocument/2006/relationships/image" Target="../media/image510.png"/><Relationship Id="rId28" Type="http://schemas.openxmlformats.org/officeDocument/2006/relationships/image" Target="../media/image389.svg"/><Relationship Id="rId27" Type="http://schemas.openxmlformats.org/officeDocument/2006/relationships/image" Target="../media/image509.png"/><Relationship Id="rId26" Type="http://schemas.openxmlformats.org/officeDocument/2006/relationships/image" Target="../media/image388.svg"/><Relationship Id="rId25" Type="http://schemas.openxmlformats.org/officeDocument/2006/relationships/image" Target="../media/image508.png"/><Relationship Id="rId24" Type="http://schemas.openxmlformats.org/officeDocument/2006/relationships/image" Target="../media/image387.svg"/><Relationship Id="rId23" Type="http://schemas.openxmlformats.org/officeDocument/2006/relationships/image" Target="../media/image507.png"/><Relationship Id="rId22" Type="http://schemas.openxmlformats.org/officeDocument/2006/relationships/image" Target="../media/image386.svg"/><Relationship Id="rId21" Type="http://schemas.openxmlformats.org/officeDocument/2006/relationships/image" Target="../media/image506.png"/><Relationship Id="rId20" Type="http://schemas.openxmlformats.org/officeDocument/2006/relationships/image" Target="../media/image385.svg"/><Relationship Id="rId2" Type="http://schemas.openxmlformats.org/officeDocument/2006/relationships/image" Target="../media/image376.svg"/><Relationship Id="rId19" Type="http://schemas.openxmlformats.org/officeDocument/2006/relationships/image" Target="../media/image505.png"/><Relationship Id="rId18" Type="http://schemas.openxmlformats.org/officeDocument/2006/relationships/image" Target="../media/image384.svg"/><Relationship Id="rId17" Type="http://schemas.openxmlformats.org/officeDocument/2006/relationships/image" Target="../media/image504.png"/><Relationship Id="rId16" Type="http://schemas.openxmlformats.org/officeDocument/2006/relationships/image" Target="../media/image383.svg"/><Relationship Id="rId15" Type="http://schemas.openxmlformats.org/officeDocument/2006/relationships/image" Target="../media/image503.png"/><Relationship Id="rId14" Type="http://schemas.openxmlformats.org/officeDocument/2006/relationships/image" Target="../media/image382.svg"/><Relationship Id="rId13" Type="http://schemas.openxmlformats.org/officeDocument/2006/relationships/image" Target="../media/image502.png"/><Relationship Id="rId12" Type="http://schemas.openxmlformats.org/officeDocument/2006/relationships/image" Target="../media/image381.svg"/><Relationship Id="rId11" Type="http://schemas.openxmlformats.org/officeDocument/2006/relationships/image" Target="../media/image501.png"/><Relationship Id="rId10" Type="http://schemas.openxmlformats.org/officeDocument/2006/relationships/image" Target="../media/image380.svg"/><Relationship Id="rId1" Type="http://schemas.openxmlformats.org/officeDocument/2006/relationships/image" Target="../media/image496.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402.svg"/><Relationship Id="rId1" Type="http://schemas.openxmlformats.org/officeDocument/2006/relationships/image" Target="../media/image522.png"/></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image" Target="../media/image526.png"/><Relationship Id="rId3" Type="http://schemas.openxmlformats.org/officeDocument/2006/relationships/image" Target="../media/image525.png"/><Relationship Id="rId2" Type="http://schemas.openxmlformats.org/officeDocument/2006/relationships/image" Target="../media/image524.png"/><Relationship Id="rId1" Type="http://schemas.openxmlformats.org/officeDocument/2006/relationships/image" Target="../media/image523.png"/></Relationships>
</file>

<file path=ppt/slides/_rels/slide104.xml.rels><?xml version="1.0" encoding="UTF-8" standalone="yes"?>
<Relationships xmlns="http://schemas.openxmlformats.org/package/2006/relationships"><Relationship Id="rId9" Type="http://schemas.openxmlformats.org/officeDocument/2006/relationships/image" Target="../media/image533.png"/><Relationship Id="rId8" Type="http://schemas.openxmlformats.org/officeDocument/2006/relationships/image" Target="../media/image404.svg"/><Relationship Id="rId7" Type="http://schemas.openxmlformats.org/officeDocument/2006/relationships/image" Target="../media/image532.png"/><Relationship Id="rId6" Type="http://schemas.openxmlformats.org/officeDocument/2006/relationships/image" Target="../media/image403.svg"/><Relationship Id="rId5" Type="http://schemas.openxmlformats.org/officeDocument/2006/relationships/image" Target="../media/image531.png"/><Relationship Id="rId4" Type="http://schemas.openxmlformats.org/officeDocument/2006/relationships/image" Target="../media/image530.png"/><Relationship Id="rId3" Type="http://schemas.openxmlformats.org/officeDocument/2006/relationships/image" Target="../media/image529.png"/><Relationship Id="rId21" Type="http://schemas.openxmlformats.org/officeDocument/2006/relationships/slideLayout" Target="../slideLayouts/slideLayout37.xml"/><Relationship Id="rId20" Type="http://schemas.openxmlformats.org/officeDocument/2006/relationships/image" Target="../media/image410.svg"/><Relationship Id="rId2" Type="http://schemas.openxmlformats.org/officeDocument/2006/relationships/image" Target="../media/image528.png"/><Relationship Id="rId19" Type="http://schemas.openxmlformats.org/officeDocument/2006/relationships/image" Target="../media/image538.png"/><Relationship Id="rId18" Type="http://schemas.openxmlformats.org/officeDocument/2006/relationships/image" Target="../media/image409.svg"/><Relationship Id="rId17" Type="http://schemas.openxmlformats.org/officeDocument/2006/relationships/image" Target="../media/image537.png"/><Relationship Id="rId16" Type="http://schemas.openxmlformats.org/officeDocument/2006/relationships/image" Target="../media/image408.svg"/><Relationship Id="rId15" Type="http://schemas.openxmlformats.org/officeDocument/2006/relationships/image" Target="../media/image536.png"/><Relationship Id="rId14" Type="http://schemas.openxmlformats.org/officeDocument/2006/relationships/image" Target="../media/image407.svg"/><Relationship Id="rId13" Type="http://schemas.openxmlformats.org/officeDocument/2006/relationships/image" Target="../media/image535.png"/><Relationship Id="rId12" Type="http://schemas.openxmlformats.org/officeDocument/2006/relationships/image" Target="../media/image406.svg"/><Relationship Id="rId11" Type="http://schemas.openxmlformats.org/officeDocument/2006/relationships/image" Target="../media/image534.png"/><Relationship Id="rId10" Type="http://schemas.openxmlformats.org/officeDocument/2006/relationships/image" Target="../media/image405.svg"/><Relationship Id="rId1" Type="http://schemas.openxmlformats.org/officeDocument/2006/relationships/image" Target="../media/image527.png"/></Relationships>
</file>

<file path=ppt/slides/_rels/slide105.xml.rels><?xml version="1.0" encoding="UTF-8" standalone="yes"?>
<Relationships xmlns="http://schemas.openxmlformats.org/package/2006/relationships"><Relationship Id="rId7" Type="http://schemas.openxmlformats.org/officeDocument/2006/relationships/slideLayout" Target="../slideLayouts/slideLayout37.xml"/><Relationship Id="rId6" Type="http://schemas.openxmlformats.org/officeDocument/2006/relationships/image" Target="../media/image411.svg"/><Relationship Id="rId5" Type="http://schemas.openxmlformats.org/officeDocument/2006/relationships/image" Target="../media/image543.png"/><Relationship Id="rId4" Type="http://schemas.openxmlformats.org/officeDocument/2006/relationships/image" Target="../media/image542.png"/><Relationship Id="rId3" Type="http://schemas.openxmlformats.org/officeDocument/2006/relationships/image" Target="../media/image541.png"/><Relationship Id="rId2" Type="http://schemas.openxmlformats.org/officeDocument/2006/relationships/image" Target="../media/image540.png"/><Relationship Id="rId1" Type="http://schemas.openxmlformats.org/officeDocument/2006/relationships/image" Target="../media/image539.png"/></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image" Target="../media/image547.png"/><Relationship Id="rId3" Type="http://schemas.openxmlformats.org/officeDocument/2006/relationships/image" Target="../media/image546.png"/><Relationship Id="rId2" Type="http://schemas.openxmlformats.org/officeDocument/2006/relationships/image" Target="../media/image545.png"/><Relationship Id="rId1" Type="http://schemas.openxmlformats.org/officeDocument/2006/relationships/image" Target="../media/image544.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image" Target="../media/image548.png"/></Relationships>
</file>

<file path=ppt/slides/_rels/slide108.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image" Target="../media/image554.png"/><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image" Target="../media/image551.png"/></Relationships>
</file>

<file path=ppt/slides/_rels/slide109.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image" Target="../media/image415.svg"/><Relationship Id="rId7" Type="http://schemas.openxmlformats.org/officeDocument/2006/relationships/image" Target="../media/image558.png"/><Relationship Id="rId6" Type="http://schemas.openxmlformats.org/officeDocument/2006/relationships/image" Target="../media/image414.svg"/><Relationship Id="rId5" Type="http://schemas.openxmlformats.org/officeDocument/2006/relationships/image" Target="../media/image557.png"/><Relationship Id="rId4" Type="http://schemas.openxmlformats.org/officeDocument/2006/relationships/image" Target="../media/image413.svg"/><Relationship Id="rId3" Type="http://schemas.openxmlformats.org/officeDocument/2006/relationships/image" Target="../media/image556.png"/><Relationship Id="rId2" Type="http://schemas.openxmlformats.org/officeDocument/2006/relationships/image" Target="../media/image412.svg"/><Relationship Id="rId1" Type="http://schemas.openxmlformats.org/officeDocument/2006/relationships/image" Target="../media/image555.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image" Target="../media/image3.sv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5.png"/><Relationship Id="rId3" Type="http://schemas.openxmlformats.org/officeDocument/2006/relationships/image" Target="../media/image1.svg"/><Relationship Id="rId2" Type="http://schemas.openxmlformats.org/officeDocument/2006/relationships/image" Target="../media/image4.png"/><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9" Type="http://schemas.openxmlformats.org/officeDocument/2006/relationships/image" Target="../media/image563.png"/><Relationship Id="rId8" Type="http://schemas.openxmlformats.org/officeDocument/2006/relationships/image" Target="../media/image419.svg"/><Relationship Id="rId7" Type="http://schemas.openxmlformats.org/officeDocument/2006/relationships/image" Target="../media/image562.png"/><Relationship Id="rId6" Type="http://schemas.openxmlformats.org/officeDocument/2006/relationships/image" Target="../media/image418.svg"/><Relationship Id="rId5" Type="http://schemas.openxmlformats.org/officeDocument/2006/relationships/image" Target="../media/image561.png"/><Relationship Id="rId4" Type="http://schemas.openxmlformats.org/officeDocument/2006/relationships/image" Target="../media/image417.svg"/><Relationship Id="rId3" Type="http://schemas.openxmlformats.org/officeDocument/2006/relationships/image" Target="../media/image560.png"/><Relationship Id="rId2" Type="http://schemas.openxmlformats.org/officeDocument/2006/relationships/image" Target="../media/image416.svg"/><Relationship Id="rId11" Type="http://schemas.openxmlformats.org/officeDocument/2006/relationships/slideLayout" Target="../slideLayouts/slideLayout37.xml"/><Relationship Id="rId10" Type="http://schemas.openxmlformats.org/officeDocument/2006/relationships/image" Target="../media/image420.svg"/><Relationship Id="rId1" Type="http://schemas.openxmlformats.org/officeDocument/2006/relationships/image" Target="../media/image559.png"/></Relationships>
</file>

<file path=ppt/slides/_rels/slide111.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image" Target="../media/image424.svg"/><Relationship Id="rId7" Type="http://schemas.openxmlformats.org/officeDocument/2006/relationships/image" Target="../media/image567.png"/><Relationship Id="rId6" Type="http://schemas.openxmlformats.org/officeDocument/2006/relationships/image" Target="../media/image423.svg"/><Relationship Id="rId5" Type="http://schemas.openxmlformats.org/officeDocument/2006/relationships/image" Target="../media/image566.png"/><Relationship Id="rId4" Type="http://schemas.openxmlformats.org/officeDocument/2006/relationships/image" Target="../media/image422.svg"/><Relationship Id="rId3" Type="http://schemas.openxmlformats.org/officeDocument/2006/relationships/image" Target="../media/image565.png"/><Relationship Id="rId2" Type="http://schemas.openxmlformats.org/officeDocument/2006/relationships/image" Target="../media/image421.svg"/><Relationship Id="rId1" Type="http://schemas.openxmlformats.org/officeDocument/2006/relationships/image" Target="../media/image564.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425.svg"/><Relationship Id="rId1" Type="http://schemas.openxmlformats.org/officeDocument/2006/relationships/image" Target="../media/image568.png"/></Relationships>
</file>

<file path=ppt/slides/_rels/slide113.xml.rels><?xml version="1.0" encoding="UTF-8" standalone="yes"?>
<Relationships xmlns="http://schemas.openxmlformats.org/package/2006/relationships"><Relationship Id="rId9" Type="http://schemas.openxmlformats.org/officeDocument/2006/relationships/image" Target="../media/image428.svg"/><Relationship Id="rId8" Type="http://schemas.openxmlformats.org/officeDocument/2006/relationships/image" Target="../media/image574.png"/><Relationship Id="rId7" Type="http://schemas.openxmlformats.org/officeDocument/2006/relationships/image" Target="../media/image427.svg"/><Relationship Id="rId6" Type="http://schemas.openxmlformats.org/officeDocument/2006/relationships/image" Target="../media/image573.png"/><Relationship Id="rId5" Type="http://schemas.openxmlformats.org/officeDocument/2006/relationships/image" Target="../media/image426.svg"/><Relationship Id="rId4" Type="http://schemas.openxmlformats.org/officeDocument/2006/relationships/image" Target="../media/image572.png"/><Relationship Id="rId32" Type="http://schemas.openxmlformats.org/officeDocument/2006/relationships/slideLayout" Target="../slideLayouts/slideLayout28.xml"/><Relationship Id="rId31" Type="http://schemas.openxmlformats.org/officeDocument/2006/relationships/image" Target="../media/image439.svg"/><Relationship Id="rId30" Type="http://schemas.openxmlformats.org/officeDocument/2006/relationships/image" Target="../media/image585.png"/><Relationship Id="rId3" Type="http://schemas.openxmlformats.org/officeDocument/2006/relationships/image" Target="../media/image571.png"/><Relationship Id="rId29" Type="http://schemas.openxmlformats.org/officeDocument/2006/relationships/image" Target="../media/image438.svg"/><Relationship Id="rId28" Type="http://schemas.openxmlformats.org/officeDocument/2006/relationships/image" Target="../media/image584.png"/><Relationship Id="rId27" Type="http://schemas.openxmlformats.org/officeDocument/2006/relationships/image" Target="../media/image437.svg"/><Relationship Id="rId26" Type="http://schemas.openxmlformats.org/officeDocument/2006/relationships/image" Target="../media/image583.png"/><Relationship Id="rId25" Type="http://schemas.openxmlformats.org/officeDocument/2006/relationships/image" Target="../media/image436.svg"/><Relationship Id="rId24" Type="http://schemas.openxmlformats.org/officeDocument/2006/relationships/image" Target="../media/image582.png"/><Relationship Id="rId23" Type="http://schemas.openxmlformats.org/officeDocument/2006/relationships/image" Target="../media/image435.svg"/><Relationship Id="rId22" Type="http://schemas.openxmlformats.org/officeDocument/2006/relationships/image" Target="../media/image581.png"/><Relationship Id="rId21" Type="http://schemas.openxmlformats.org/officeDocument/2006/relationships/image" Target="../media/image434.svg"/><Relationship Id="rId20" Type="http://schemas.openxmlformats.org/officeDocument/2006/relationships/image" Target="../media/image580.png"/><Relationship Id="rId2" Type="http://schemas.openxmlformats.org/officeDocument/2006/relationships/image" Target="../media/image570.png"/><Relationship Id="rId19" Type="http://schemas.openxmlformats.org/officeDocument/2006/relationships/image" Target="../media/image433.svg"/><Relationship Id="rId18" Type="http://schemas.openxmlformats.org/officeDocument/2006/relationships/image" Target="../media/image579.png"/><Relationship Id="rId17" Type="http://schemas.openxmlformats.org/officeDocument/2006/relationships/image" Target="../media/image432.svg"/><Relationship Id="rId16" Type="http://schemas.openxmlformats.org/officeDocument/2006/relationships/image" Target="../media/image578.png"/><Relationship Id="rId15" Type="http://schemas.openxmlformats.org/officeDocument/2006/relationships/image" Target="../media/image431.svg"/><Relationship Id="rId14" Type="http://schemas.openxmlformats.org/officeDocument/2006/relationships/image" Target="../media/image577.png"/><Relationship Id="rId13" Type="http://schemas.openxmlformats.org/officeDocument/2006/relationships/image" Target="../media/image430.svg"/><Relationship Id="rId12" Type="http://schemas.openxmlformats.org/officeDocument/2006/relationships/image" Target="../media/image576.png"/><Relationship Id="rId11" Type="http://schemas.openxmlformats.org/officeDocument/2006/relationships/image" Target="../media/image429.svg"/><Relationship Id="rId10" Type="http://schemas.openxmlformats.org/officeDocument/2006/relationships/image" Target="../media/image575.png"/><Relationship Id="rId1" Type="http://schemas.openxmlformats.org/officeDocument/2006/relationships/image" Target="../media/image569.png"/></Relationships>
</file>

<file path=ppt/slides/_rels/slide114.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image" Target="../media/image591.png"/><Relationship Id="rId7" Type="http://schemas.openxmlformats.org/officeDocument/2006/relationships/image" Target="../media/image590.png"/><Relationship Id="rId6" Type="http://schemas.openxmlformats.org/officeDocument/2006/relationships/image" Target="../media/image441.svg"/><Relationship Id="rId5" Type="http://schemas.openxmlformats.org/officeDocument/2006/relationships/image" Target="../media/image589.png"/><Relationship Id="rId4" Type="http://schemas.openxmlformats.org/officeDocument/2006/relationships/image" Target="../media/image440.svg"/><Relationship Id="rId3" Type="http://schemas.openxmlformats.org/officeDocument/2006/relationships/image" Target="../media/image588.png"/><Relationship Id="rId2" Type="http://schemas.openxmlformats.org/officeDocument/2006/relationships/image" Target="../media/image587.png"/><Relationship Id="rId1" Type="http://schemas.openxmlformats.org/officeDocument/2006/relationships/image" Target="../media/image586.png"/></Relationships>
</file>

<file path=ppt/slides/_rels/slide115.xml.rels><?xml version="1.0" encoding="UTF-8" standalone="yes"?>
<Relationships xmlns="http://schemas.openxmlformats.org/package/2006/relationships"><Relationship Id="rId9" Type="http://schemas.openxmlformats.org/officeDocument/2006/relationships/image" Target="../media/image444.svg"/><Relationship Id="rId8" Type="http://schemas.openxmlformats.org/officeDocument/2006/relationships/image" Target="../media/image597.png"/><Relationship Id="rId7" Type="http://schemas.openxmlformats.org/officeDocument/2006/relationships/image" Target="../media/image443.svg"/><Relationship Id="rId6" Type="http://schemas.openxmlformats.org/officeDocument/2006/relationships/image" Target="../media/image596.png"/><Relationship Id="rId5" Type="http://schemas.openxmlformats.org/officeDocument/2006/relationships/image" Target="../media/image442.svg"/><Relationship Id="rId4" Type="http://schemas.openxmlformats.org/officeDocument/2006/relationships/image" Target="../media/image595.png"/><Relationship Id="rId3" Type="http://schemas.openxmlformats.org/officeDocument/2006/relationships/image" Target="../media/image594.png"/><Relationship Id="rId22" Type="http://schemas.openxmlformats.org/officeDocument/2006/relationships/slideLayout" Target="../slideLayouts/slideLayout28.xml"/><Relationship Id="rId21" Type="http://schemas.openxmlformats.org/officeDocument/2006/relationships/image" Target="../media/image450.svg"/><Relationship Id="rId20" Type="http://schemas.openxmlformats.org/officeDocument/2006/relationships/image" Target="../media/image603.png"/><Relationship Id="rId2" Type="http://schemas.openxmlformats.org/officeDocument/2006/relationships/image" Target="../media/image593.png"/><Relationship Id="rId19" Type="http://schemas.openxmlformats.org/officeDocument/2006/relationships/image" Target="../media/image449.svg"/><Relationship Id="rId18" Type="http://schemas.openxmlformats.org/officeDocument/2006/relationships/image" Target="../media/image602.png"/><Relationship Id="rId17" Type="http://schemas.openxmlformats.org/officeDocument/2006/relationships/image" Target="../media/image448.svg"/><Relationship Id="rId16" Type="http://schemas.openxmlformats.org/officeDocument/2006/relationships/image" Target="../media/image601.png"/><Relationship Id="rId15" Type="http://schemas.openxmlformats.org/officeDocument/2006/relationships/image" Target="../media/image447.svg"/><Relationship Id="rId14" Type="http://schemas.openxmlformats.org/officeDocument/2006/relationships/image" Target="../media/image600.png"/><Relationship Id="rId13" Type="http://schemas.openxmlformats.org/officeDocument/2006/relationships/image" Target="../media/image446.svg"/><Relationship Id="rId12" Type="http://schemas.openxmlformats.org/officeDocument/2006/relationships/image" Target="../media/image599.png"/><Relationship Id="rId11" Type="http://schemas.openxmlformats.org/officeDocument/2006/relationships/image" Target="../media/image445.svg"/><Relationship Id="rId10" Type="http://schemas.openxmlformats.org/officeDocument/2006/relationships/image" Target="../media/image598.png"/><Relationship Id="rId1" Type="http://schemas.openxmlformats.org/officeDocument/2006/relationships/image" Target="../media/image592.png"/></Relationships>
</file>

<file path=ppt/slides/_rels/slide116.xml.rels><?xml version="1.0" encoding="UTF-8" standalone="yes"?>
<Relationships xmlns="http://schemas.openxmlformats.org/package/2006/relationships"><Relationship Id="rId9" Type="http://schemas.openxmlformats.org/officeDocument/2006/relationships/image" Target="../media/image609.png"/><Relationship Id="rId8" Type="http://schemas.openxmlformats.org/officeDocument/2006/relationships/image" Target="../media/image453.svg"/><Relationship Id="rId7" Type="http://schemas.openxmlformats.org/officeDocument/2006/relationships/image" Target="../media/image608.png"/><Relationship Id="rId6" Type="http://schemas.openxmlformats.org/officeDocument/2006/relationships/image" Target="../media/image452.svg"/><Relationship Id="rId5" Type="http://schemas.openxmlformats.org/officeDocument/2006/relationships/image" Target="../media/image607.png"/><Relationship Id="rId4" Type="http://schemas.openxmlformats.org/officeDocument/2006/relationships/image" Target="../media/image451.svg"/><Relationship Id="rId35" Type="http://schemas.openxmlformats.org/officeDocument/2006/relationships/slideLayout" Target="../slideLayouts/slideLayout28.xml"/><Relationship Id="rId34" Type="http://schemas.openxmlformats.org/officeDocument/2006/relationships/image" Target="../media/image466.svg"/><Relationship Id="rId33" Type="http://schemas.openxmlformats.org/officeDocument/2006/relationships/image" Target="../media/image621.png"/><Relationship Id="rId32" Type="http://schemas.openxmlformats.org/officeDocument/2006/relationships/image" Target="../media/image465.svg"/><Relationship Id="rId31" Type="http://schemas.openxmlformats.org/officeDocument/2006/relationships/image" Target="../media/image620.png"/><Relationship Id="rId30" Type="http://schemas.openxmlformats.org/officeDocument/2006/relationships/image" Target="../media/image464.svg"/><Relationship Id="rId3" Type="http://schemas.openxmlformats.org/officeDocument/2006/relationships/image" Target="../media/image606.png"/><Relationship Id="rId29" Type="http://schemas.openxmlformats.org/officeDocument/2006/relationships/image" Target="../media/image619.png"/><Relationship Id="rId28" Type="http://schemas.openxmlformats.org/officeDocument/2006/relationships/image" Target="../media/image463.svg"/><Relationship Id="rId27" Type="http://schemas.openxmlformats.org/officeDocument/2006/relationships/image" Target="../media/image618.png"/><Relationship Id="rId26" Type="http://schemas.openxmlformats.org/officeDocument/2006/relationships/image" Target="../media/image462.svg"/><Relationship Id="rId25" Type="http://schemas.openxmlformats.org/officeDocument/2006/relationships/image" Target="../media/image617.png"/><Relationship Id="rId24" Type="http://schemas.openxmlformats.org/officeDocument/2006/relationships/image" Target="../media/image461.svg"/><Relationship Id="rId23" Type="http://schemas.openxmlformats.org/officeDocument/2006/relationships/image" Target="../media/image616.png"/><Relationship Id="rId22" Type="http://schemas.openxmlformats.org/officeDocument/2006/relationships/image" Target="../media/image460.svg"/><Relationship Id="rId21" Type="http://schemas.openxmlformats.org/officeDocument/2006/relationships/image" Target="../media/image615.png"/><Relationship Id="rId20" Type="http://schemas.openxmlformats.org/officeDocument/2006/relationships/image" Target="../media/image459.svg"/><Relationship Id="rId2" Type="http://schemas.openxmlformats.org/officeDocument/2006/relationships/image" Target="../media/image605.png"/><Relationship Id="rId19" Type="http://schemas.openxmlformats.org/officeDocument/2006/relationships/image" Target="../media/image614.png"/><Relationship Id="rId18" Type="http://schemas.openxmlformats.org/officeDocument/2006/relationships/image" Target="../media/image458.svg"/><Relationship Id="rId17" Type="http://schemas.openxmlformats.org/officeDocument/2006/relationships/image" Target="../media/image613.png"/><Relationship Id="rId16" Type="http://schemas.openxmlformats.org/officeDocument/2006/relationships/image" Target="../media/image457.svg"/><Relationship Id="rId15" Type="http://schemas.openxmlformats.org/officeDocument/2006/relationships/image" Target="../media/image612.png"/><Relationship Id="rId14" Type="http://schemas.openxmlformats.org/officeDocument/2006/relationships/image" Target="../media/image456.svg"/><Relationship Id="rId13" Type="http://schemas.openxmlformats.org/officeDocument/2006/relationships/image" Target="../media/image611.png"/><Relationship Id="rId12" Type="http://schemas.openxmlformats.org/officeDocument/2006/relationships/image" Target="../media/image455.svg"/><Relationship Id="rId11" Type="http://schemas.openxmlformats.org/officeDocument/2006/relationships/image" Target="../media/image610.png"/><Relationship Id="rId10" Type="http://schemas.openxmlformats.org/officeDocument/2006/relationships/image" Target="../media/image454.svg"/><Relationship Id="rId1" Type="http://schemas.openxmlformats.org/officeDocument/2006/relationships/image" Target="../media/image604.png"/></Relationships>
</file>

<file path=ppt/slides/_rels/slide117.xml.rels><?xml version="1.0" encoding="UTF-8" standalone="yes"?>
<Relationships xmlns="http://schemas.openxmlformats.org/package/2006/relationships"><Relationship Id="rId9" Type="http://schemas.openxmlformats.org/officeDocument/2006/relationships/image" Target="../media/image469.svg"/><Relationship Id="rId8" Type="http://schemas.openxmlformats.org/officeDocument/2006/relationships/image" Target="../media/image627.png"/><Relationship Id="rId7" Type="http://schemas.openxmlformats.org/officeDocument/2006/relationships/image" Target="../media/image468.svg"/><Relationship Id="rId6" Type="http://schemas.openxmlformats.org/officeDocument/2006/relationships/image" Target="../media/image626.png"/><Relationship Id="rId5" Type="http://schemas.openxmlformats.org/officeDocument/2006/relationships/image" Target="../media/image467.svg"/><Relationship Id="rId4" Type="http://schemas.openxmlformats.org/officeDocument/2006/relationships/image" Target="../media/image625.png"/><Relationship Id="rId3" Type="http://schemas.openxmlformats.org/officeDocument/2006/relationships/image" Target="../media/image624.png"/><Relationship Id="rId2" Type="http://schemas.openxmlformats.org/officeDocument/2006/relationships/image" Target="../media/image623.png"/><Relationship Id="rId14" Type="http://schemas.openxmlformats.org/officeDocument/2006/relationships/slideLayout" Target="../slideLayouts/slideLayout28.xml"/><Relationship Id="rId13" Type="http://schemas.openxmlformats.org/officeDocument/2006/relationships/image" Target="../media/image471.svg"/><Relationship Id="rId12" Type="http://schemas.openxmlformats.org/officeDocument/2006/relationships/image" Target="../media/image629.png"/><Relationship Id="rId11" Type="http://schemas.openxmlformats.org/officeDocument/2006/relationships/image" Target="../media/image470.svg"/><Relationship Id="rId10" Type="http://schemas.openxmlformats.org/officeDocument/2006/relationships/image" Target="../media/image628.png"/><Relationship Id="rId1" Type="http://schemas.openxmlformats.org/officeDocument/2006/relationships/image" Target="../media/image622.png"/></Relationships>
</file>

<file path=ppt/slides/_rels/slide118.xml.rels><?xml version="1.0" encoding="UTF-8" standalone="yes"?>
<Relationships xmlns="http://schemas.openxmlformats.org/package/2006/relationships"><Relationship Id="rId9" Type="http://schemas.openxmlformats.org/officeDocument/2006/relationships/image" Target="../media/image636.png"/><Relationship Id="rId8" Type="http://schemas.openxmlformats.org/officeDocument/2006/relationships/image" Target="../media/image473.svg"/><Relationship Id="rId7" Type="http://schemas.openxmlformats.org/officeDocument/2006/relationships/image" Target="../media/image635.png"/><Relationship Id="rId6" Type="http://schemas.openxmlformats.org/officeDocument/2006/relationships/image" Target="../media/image472.svg"/><Relationship Id="rId5" Type="http://schemas.openxmlformats.org/officeDocument/2006/relationships/image" Target="../media/image634.png"/><Relationship Id="rId4" Type="http://schemas.openxmlformats.org/officeDocument/2006/relationships/image" Target="../media/image633.png"/><Relationship Id="rId3" Type="http://schemas.openxmlformats.org/officeDocument/2006/relationships/image" Target="../media/image632.png"/><Relationship Id="rId2" Type="http://schemas.openxmlformats.org/officeDocument/2006/relationships/image" Target="../media/image631.png"/><Relationship Id="rId11" Type="http://schemas.openxmlformats.org/officeDocument/2006/relationships/slideLayout" Target="../slideLayouts/slideLayout28.xml"/><Relationship Id="rId10" Type="http://schemas.openxmlformats.org/officeDocument/2006/relationships/image" Target="../media/image474.svg"/><Relationship Id="rId1" Type="http://schemas.openxmlformats.org/officeDocument/2006/relationships/image" Target="../media/image630.png"/></Relationships>
</file>

<file path=ppt/slides/_rels/slide119.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image" Target="../media/image478.svg"/><Relationship Id="rId7" Type="http://schemas.openxmlformats.org/officeDocument/2006/relationships/image" Target="../media/image640.png"/><Relationship Id="rId6" Type="http://schemas.openxmlformats.org/officeDocument/2006/relationships/image" Target="../media/image477.svg"/><Relationship Id="rId5" Type="http://schemas.openxmlformats.org/officeDocument/2006/relationships/image" Target="../media/image639.png"/><Relationship Id="rId4" Type="http://schemas.openxmlformats.org/officeDocument/2006/relationships/image" Target="../media/image476.svg"/><Relationship Id="rId3" Type="http://schemas.openxmlformats.org/officeDocument/2006/relationships/image" Target="../media/image638.png"/><Relationship Id="rId2" Type="http://schemas.openxmlformats.org/officeDocument/2006/relationships/image" Target="../media/image475.svg"/><Relationship Id="rId10" Type="http://schemas.openxmlformats.org/officeDocument/2006/relationships/notesSlide" Target="../notesSlides/notesSlide12.xml"/><Relationship Id="rId1" Type="http://schemas.openxmlformats.org/officeDocument/2006/relationships/image" Target="../media/image637.png"/></Relationships>
</file>

<file path=ppt/slides/_rels/slide1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svg"/><Relationship Id="rId7" Type="http://schemas.openxmlformats.org/officeDocument/2006/relationships/image" Target="../media/image4.png"/><Relationship Id="rId6" Type="http://schemas.openxmlformats.org/officeDocument/2006/relationships/image" Target="../media/image6.svg"/><Relationship Id="rId5" Type="http://schemas.openxmlformats.org/officeDocument/2006/relationships/image" Target="../media/image10.png"/><Relationship Id="rId4" Type="http://schemas.openxmlformats.org/officeDocument/2006/relationships/image" Target="../media/image5.svg"/><Relationship Id="rId3" Type="http://schemas.openxmlformats.org/officeDocument/2006/relationships/image" Target="../media/image9.png"/><Relationship Id="rId2" Type="http://schemas.openxmlformats.org/officeDocument/2006/relationships/image" Target="../media/image4.svg"/><Relationship Id="rId13" Type="http://schemas.openxmlformats.org/officeDocument/2006/relationships/slideLayout" Target="../slideLayouts/slideLayout23.xml"/><Relationship Id="rId12" Type="http://schemas.openxmlformats.org/officeDocument/2006/relationships/image" Target="../media/image8.svg"/><Relationship Id="rId11" Type="http://schemas.openxmlformats.org/officeDocument/2006/relationships/image" Target="../media/image12.png"/><Relationship Id="rId10" Type="http://schemas.openxmlformats.org/officeDocument/2006/relationships/image" Target="../media/image7.svg"/><Relationship Id="rId1" Type="http://schemas.openxmlformats.org/officeDocument/2006/relationships/image" Target="../media/image8.png"/></Relationships>
</file>

<file path=ppt/slides/_rels/slide120.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8.xml"/><Relationship Id="rId6" Type="http://schemas.openxmlformats.org/officeDocument/2006/relationships/image" Target="../media/image480.svg"/><Relationship Id="rId5" Type="http://schemas.openxmlformats.org/officeDocument/2006/relationships/image" Target="../media/image644.png"/><Relationship Id="rId4" Type="http://schemas.openxmlformats.org/officeDocument/2006/relationships/image" Target="../media/image479.svg"/><Relationship Id="rId3" Type="http://schemas.openxmlformats.org/officeDocument/2006/relationships/image" Target="../media/image643.png"/><Relationship Id="rId2" Type="http://schemas.openxmlformats.org/officeDocument/2006/relationships/image" Target="../media/image642.png"/><Relationship Id="rId1" Type="http://schemas.openxmlformats.org/officeDocument/2006/relationships/image" Target="../media/image641.png"/></Relationships>
</file>

<file path=ppt/slides/_rels/slide12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8.xml"/><Relationship Id="rId2" Type="http://schemas.openxmlformats.org/officeDocument/2006/relationships/image" Target="../media/image481.svg"/><Relationship Id="rId1" Type="http://schemas.openxmlformats.org/officeDocument/2006/relationships/image" Target="../media/image645.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482.svg"/><Relationship Id="rId1" Type="http://schemas.openxmlformats.org/officeDocument/2006/relationships/image" Target="../media/image646.png"/></Relationships>
</file>

<file path=ppt/slides/_rels/slide123.xml.rels><?xml version="1.0" encoding="UTF-8" standalone="yes"?>
<Relationships xmlns="http://schemas.openxmlformats.org/package/2006/relationships"><Relationship Id="rId7" Type="http://schemas.openxmlformats.org/officeDocument/2006/relationships/slideLayout" Target="../slideLayouts/slideLayout31.xml"/><Relationship Id="rId6" Type="http://schemas.openxmlformats.org/officeDocument/2006/relationships/image" Target="../media/image483.svg"/><Relationship Id="rId5" Type="http://schemas.openxmlformats.org/officeDocument/2006/relationships/image" Target="../media/image651.png"/><Relationship Id="rId4" Type="http://schemas.openxmlformats.org/officeDocument/2006/relationships/image" Target="../media/image650.png"/><Relationship Id="rId3" Type="http://schemas.openxmlformats.org/officeDocument/2006/relationships/image" Target="../media/image649.png"/><Relationship Id="rId2" Type="http://schemas.openxmlformats.org/officeDocument/2006/relationships/image" Target="../media/image648.png"/><Relationship Id="rId1" Type="http://schemas.openxmlformats.org/officeDocument/2006/relationships/image" Target="../media/image647.png"/></Relationships>
</file>

<file path=ppt/slides/_rels/slide124.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image" Target="../media/image655.png"/><Relationship Id="rId3" Type="http://schemas.openxmlformats.org/officeDocument/2006/relationships/image" Target="../media/image654.png"/><Relationship Id="rId2" Type="http://schemas.openxmlformats.org/officeDocument/2006/relationships/image" Target="../media/image653.png"/><Relationship Id="rId1" Type="http://schemas.openxmlformats.org/officeDocument/2006/relationships/image" Target="../media/image652.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656.png"/></Relationships>
</file>

<file path=ppt/slides/_rels/slide126.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openxmlformats.org/officeDocument/2006/relationships/image" Target="../media/image484.svg"/><Relationship Id="rId4" Type="http://schemas.openxmlformats.org/officeDocument/2006/relationships/image" Target="../media/image659.png"/><Relationship Id="rId3" Type="http://schemas.openxmlformats.org/officeDocument/2006/relationships/image" Target="../media/image658.png"/><Relationship Id="rId2" Type="http://schemas.openxmlformats.org/officeDocument/2006/relationships/image" Target="../media/image657.png"/><Relationship Id="rId1" Type="http://schemas.openxmlformats.org/officeDocument/2006/relationships/image" Target="../media/image656.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485.svg"/><Relationship Id="rId1" Type="http://schemas.openxmlformats.org/officeDocument/2006/relationships/image" Target="../media/image660.png"/></Relationships>
</file>

<file path=ppt/slides/_rels/slide128.xml.rels><?xml version="1.0" encoding="UTF-8" standalone="yes"?>
<Relationships xmlns="http://schemas.openxmlformats.org/package/2006/relationships"><Relationship Id="rId9" Type="http://schemas.openxmlformats.org/officeDocument/2006/relationships/image" Target="../media/image667.png"/><Relationship Id="rId8" Type="http://schemas.openxmlformats.org/officeDocument/2006/relationships/image" Target="../media/image487.svg"/><Relationship Id="rId7" Type="http://schemas.openxmlformats.org/officeDocument/2006/relationships/image" Target="../media/image666.png"/><Relationship Id="rId6" Type="http://schemas.openxmlformats.org/officeDocument/2006/relationships/image" Target="../media/image486.svg"/><Relationship Id="rId5" Type="http://schemas.openxmlformats.org/officeDocument/2006/relationships/image" Target="../media/image665.png"/><Relationship Id="rId4" Type="http://schemas.openxmlformats.org/officeDocument/2006/relationships/image" Target="../media/image664.png"/><Relationship Id="rId3" Type="http://schemas.openxmlformats.org/officeDocument/2006/relationships/image" Target="../media/image663.png"/><Relationship Id="rId29" Type="http://schemas.openxmlformats.org/officeDocument/2006/relationships/slideLayout" Target="../slideLayouts/slideLayout37.xml"/><Relationship Id="rId28" Type="http://schemas.openxmlformats.org/officeDocument/2006/relationships/image" Target="../media/image497.svg"/><Relationship Id="rId27" Type="http://schemas.openxmlformats.org/officeDocument/2006/relationships/image" Target="../media/image676.png"/><Relationship Id="rId26" Type="http://schemas.openxmlformats.org/officeDocument/2006/relationships/image" Target="../media/image496.svg"/><Relationship Id="rId25" Type="http://schemas.openxmlformats.org/officeDocument/2006/relationships/image" Target="../media/image675.png"/><Relationship Id="rId24" Type="http://schemas.openxmlformats.org/officeDocument/2006/relationships/image" Target="../media/image495.svg"/><Relationship Id="rId23" Type="http://schemas.openxmlformats.org/officeDocument/2006/relationships/image" Target="../media/image674.png"/><Relationship Id="rId22" Type="http://schemas.openxmlformats.org/officeDocument/2006/relationships/image" Target="../media/image494.svg"/><Relationship Id="rId21" Type="http://schemas.openxmlformats.org/officeDocument/2006/relationships/image" Target="../media/image673.png"/><Relationship Id="rId20" Type="http://schemas.openxmlformats.org/officeDocument/2006/relationships/image" Target="../media/image493.svg"/><Relationship Id="rId2" Type="http://schemas.openxmlformats.org/officeDocument/2006/relationships/image" Target="../media/image662.png"/><Relationship Id="rId19" Type="http://schemas.openxmlformats.org/officeDocument/2006/relationships/image" Target="../media/image672.png"/><Relationship Id="rId18" Type="http://schemas.openxmlformats.org/officeDocument/2006/relationships/image" Target="../media/image492.svg"/><Relationship Id="rId17" Type="http://schemas.openxmlformats.org/officeDocument/2006/relationships/image" Target="../media/image671.png"/><Relationship Id="rId16" Type="http://schemas.openxmlformats.org/officeDocument/2006/relationships/image" Target="../media/image491.svg"/><Relationship Id="rId15" Type="http://schemas.openxmlformats.org/officeDocument/2006/relationships/image" Target="../media/image670.png"/><Relationship Id="rId14" Type="http://schemas.openxmlformats.org/officeDocument/2006/relationships/image" Target="../media/image490.svg"/><Relationship Id="rId13" Type="http://schemas.openxmlformats.org/officeDocument/2006/relationships/image" Target="../media/image669.png"/><Relationship Id="rId12" Type="http://schemas.openxmlformats.org/officeDocument/2006/relationships/image" Target="../media/image489.svg"/><Relationship Id="rId11" Type="http://schemas.openxmlformats.org/officeDocument/2006/relationships/image" Target="../media/image668.png"/><Relationship Id="rId10" Type="http://schemas.openxmlformats.org/officeDocument/2006/relationships/image" Target="../media/image488.svg"/><Relationship Id="rId1" Type="http://schemas.openxmlformats.org/officeDocument/2006/relationships/image" Target="../media/image661.png"/></Relationships>
</file>

<file path=ppt/slides/_rels/slide129.xml.rels><?xml version="1.0" encoding="UTF-8" standalone="yes"?>
<Relationships xmlns="http://schemas.openxmlformats.org/package/2006/relationships"><Relationship Id="rId9" Type="http://schemas.openxmlformats.org/officeDocument/2006/relationships/image" Target="../media/image682.png"/><Relationship Id="rId8" Type="http://schemas.openxmlformats.org/officeDocument/2006/relationships/image" Target="../media/image500.svg"/><Relationship Id="rId7" Type="http://schemas.openxmlformats.org/officeDocument/2006/relationships/image" Target="../media/image681.png"/><Relationship Id="rId6" Type="http://schemas.openxmlformats.org/officeDocument/2006/relationships/image" Target="../media/image499.svg"/><Relationship Id="rId5" Type="http://schemas.openxmlformats.org/officeDocument/2006/relationships/image" Target="../media/image680.png"/><Relationship Id="rId4" Type="http://schemas.openxmlformats.org/officeDocument/2006/relationships/image" Target="../media/image498.svg"/><Relationship Id="rId3" Type="http://schemas.openxmlformats.org/officeDocument/2006/relationships/image" Target="../media/image679.png"/><Relationship Id="rId2" Type="http://schemas.openxmlformats.org/officeDocument/2006/relationships/image" Target="../media/image678.png"/><Relationship Id="rId17" Type="http://schemas.openxmlformats.org/officeDocument/2006/relationships/slideLayout" Target="../slideLayouts/slideLayout37.xml"/><Relationship Id="rId16" Type="http://schemas.openxmlformats.org/officeDocument/2006/relationships/image" Target="../media/image504.svg"/><Relationship Id="rId15" Type="http://schemas.openxmlformats.org/officeDocument/2006/relationships/image" Target="../media/image685.png"/><Relationship Id="rId14" Type="http://schemas.openxmlformats.org/officeDocument/2006/relationships/image" Target="../media/image503.svg"/><Relationship Id="rId13" Type="http://schemas.openxmlformats.org/officeDocument/2006/relationships/image" Target="../media/image684.png"/><Relationship Id="rId12" Type="http://schemas.openxmlformats.org/officeDocument/2006/relationships/image" Target="../media/image502.svg"/><Relationship Id="rId11" Type="http://schemas.openxmlformats.org/officeDocument/2006/relationships/image" Target="../media/image683.png"/><Relationship Id="rId10" Type="http://schemas.openxmlformats.org/officeDocument/2006/relationships/image" Target="../media/image501.svg"/><Relationship Id="rId1" Type="http://schemas.openxmlformats.org/officeDocument/2006/relationships/image" Target="../media/image6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05.svg"/><Relationship Id="rId1" Type="http://schemas.openxmlformats.org/officeDocument/2006/relationships/image" Target="../media/image686.png"/></Relationships>
</file>

<file path=ppt/slides/_rels/slide131.xml.rels><?xml version="1.0" encoding="UTF-8" standalone="yes"?>
<Relationships xmlns="http://schemas.openxmlformats.org/package/2006/relationships"><Relationship Id="rId9" Type="http://schemas.openxmlformats.org/officeDocument/2006/relationships/image" Target="../media/image508.svg"/><Relationship Id="rId8" Type="http://schemas.openxmlformats.org/officeDocument/2006/relationships/image" Target="../media/image692.png"/><Relationship Id="rId7" Type="http://schemas.openxmlformats.org/officeDocument/2006/relationships/image" Target="../media/image507.svg"/><Relationship Id="rId6" Type="http://schemas.openxmlformats.org/officeDocument/2006/relationships/image" Target="../media/image691.png"/><Relationship Id="rId5" Type="http://schemas.openxmlformats.org/officeDocument/2006/relationships/image" Target="../media/image506.svg"/><Relationship Id="rId4" Type="http://schemas.openxmlformats.org/officeDocument/2006/relationships/image" Target="../media/image690.png"/><Relationship Id="rId30" Type="http://schemas.openxmlformats.org/officeDocument/2006/relationships/slideLayout" Target="../slideLayouts/slideLayout26.xml"/><Relationship Id="rId3" Type="http://schemas.openxmlformats.org/officeDocument/2006/relationships/image" Target="../media/image689.png"/><Relationship Id="rId29" Type="http://schemas.openxmlformats.org/officeDocument/2006/relationships/image" Target="../media/image518.svg"/><Relationship Id="rId28" Type="http://schemas.openxmlformats.org/officeDocument/2006/relationships/image" Target="../media/image702.png"/><Relationship Id="rId27" Type="http://schemas.openxmlformats.org/officeDocument/2006/relationships/image" Target="../media/image517.svg"/><Relationship Id="rId26" Type="http://schemas.openxmlformats.org/officeDocument/2006/relationships/image" Target="../media/image701.png"/><Relationship Id="rId25" Type="http://schemas.openxmlformats.org/officeDocument/2006/relationships/image" Target="../media/image516.svg"/><Relationship Id="rId24" Type="http://schemas.openxmlformats.org/officeDocument/2006/relationships/image" Target="../media/image700.png"/><Relationship Id="rId23" Type="http://schemas.openxmlformats.org/officeDocument/2006/relationships/image" Target="../media/image515.svg"/><Relationship Id="rId22" Type="http://schemas.openxmlformats.org/officeDocument/2006/relationships/image" Target="../media/image699.png"/><Relationship Id="rId21" Type="http://schemas.openxmlformats.org/officeDocument/2006/relationships/image" Target="../media/image514.svg"/><Relationship Id="rId20" Type="http://schemas.openxmlformats.org/officeDocument/2006/relationships/image" Target="../media/image698.png"/><Relationship Id="rId2" Type="http://schemas.openxmlformats.org/officeDocument/2006/relationships/image" Target="../media/image688.png"/><Relationship Id="rId19" Type="http://schemas.openxmlformats.org/officeDocument/2006/relationships/image" Target="../media/image513.svg"/><Relationship Id="rId18" Type="http://schemas.openxmlformats.org/officeDocument/2006/relationships/image" Target="../media/image697.png"/><Relationship Id="rId17" Type="http://schemas.openxmlformats.org/officeDocument/2006/relationships/image" Target="../media/image512.svg"/><Relationship Id="rId16" Type="http://schemas.openxmlformats.org/officeDocument/2006/relationships/image" Target="../media/image696.png"/><Relationship Id="rId15" Type="http://schemas.openxmlformats.org/officeDocument/2006/relationships/image" Target="../media/image511.svg"/><Relationship Id="rId14" Type="http://schemas.openxmlformats.org/officeDocument/2006/relationships/image" Target="../media/image695.png"/><Relationship Id="rId13" Type="http://schemas.openxmlformats.org/officeDocument/2006/relationships/image" Target="../media/image510.svg"/><Relationship Id="rId12" Type="http://schemas.openxmlformats.org/officeDocument/2006/relationships/image" Target="../media/image694.png"/><Relationship Id="rId11" Type="http://schemas.openxmlformats.org/officeDocument/2006/relationships/image" Target="../media/image509.svg"/><Relationship Id="rId10" Type="http://schemas.openxmlformats.org/officeDocument/2006/relationships/image" Target="../media/image693.png"/><Relationship Id="rId1" Type="http://schemas.openxmlformats.org/officeDocument/2006/relationships/image" Target="../media/image687.png"/></Relationships>
</file>

<file path=ppt/slides/_rels/slide132.xml.rels><?xml version="1.0" encoding="UTF-8" standalone="yes"?>
<Relationships xmlns="http://schemas.openxmlformats.org/package/2006/relationships"><Relationship Id="rId9" Type="http://schemas.openxmlformats.org/officeDocument/2006/relationships/image" Target="../media/image522.svg"/><Relationship Id="rId8" Type="http://schemas.openxmlformats.org/officeDocument/2006/relationships/image" Target="../media/image706.png"/><Relationship Id="rId7" Type="http://schemas.openxmlformats.org/officeDocument/2006/relationships/image" Target="../media/image521.svg"/><Relationship Id="rId6" Type="http://schemas.openxmlformats.org/officeDocument/2006/relationships/image" Target="../media/image705.png"/><Relationship Id="rId5" Type="http://schemas.openxmlformats.org/officeDocument/2006/relationships/image" Target="../media/image520.svg"/><Relationship Id="rId4" Type="http://schemas.openxmlformats.org/officeDocument/2006/relationships/image" Target="../media/image23.png"/><Relationship Id="rId36" Type="http://schemas.openxmlformats.org/officeDocument/2006/relationships/slideLayout" Target="../slideLayouts/slideLayout26.xml"/><Relationship Id="rId35" Type="http://schemas.openxmlformats.org/officeDocument/2006/relationships/image" Target="../media/image535.svg"/><Relationship Id="rId34" Type="http://schemas.openxmlformats.org/officeDocument/2006/relationships/image" Target="../media/image719.png"/><Relationship Id="rId33" Type="http://schemas.openxmlformats.org/officeDocument/2006/relationships/image" Target="../media/image534.svg"/><Relationship Id="rId32" Type="http://schemas.openxmlformats.org/officeDocument/2006/relationships/image" Target="../media/image718.png"/><Relationship Id="rId31" Type="http://schemas.openxmlformats.org/officeDocument/2006/relationships/image" Target="../media/image533.svg"/><Relationship Id="rId30" Type="http://schemas.openxmlformats.org/officeDocument/2006/relationships/image" Target="../media/image717.png"/><Relationship Id="rId3" Type="http://schemas.openxmlformats.org/officeDocument/2006/relationships/image" Target="../media/image519.svg"/><Relationship Id="rId29" Type="http://schemas.openxmlformats.org/officeDocument/2006/relationships/image" Target="../media/image532.svg"/><Relationship Id="rId28" Type="http://schemas.openxmlformats.org/officeDocument/2006/relationships/image" Target="../media/image716.png"/><Relationship Id="rId27" Type="http://schemas.openxmlformats.org/officeDocument/2006/relationships/image" Target="../media/image531.svg"/><Relationship Id="rId26" Type="http://schemas.openxmlformats.org/officeDocument/2006/relationships/image" Target="../media/image715.png"/><Relationship Id="rId25" Type="http://schemas.openxmlformats.org/officeDocument/2006/relationships/image" Target="../media/image530.svg"/><Relationship Id="rId24" Type="http://schemas.openxmlformats.org/officeDocument/2006/relationships/image" Target="../media/image714.png"/><Relationship Id="rId23" Type="http://schemas.openxmlformats.org/officeDocument/2006/relationships/image" Target="../media/image529.svg"/><Relationship Id="rId22" Type="http://schemas.openxmlformats.org/officeDocument/2006/relationships/image" Target="../media/image713.png"/><Relationship Id="rId21" Type="http://schemas.openxmlformats.org/officeDocument/2006/relationships/image" Target="../media/image528.svg"/><Relationship Id="rId20" Type="http://schemas.openxmlformats.org/officeDocument/2006/relationships/image" Target="../media/image712.png"/><Relationship Id="rId2" Type="http://schemas.openxmlformats.org/officeDocument/2006/relationships/image" Target="../media/image704.png"/><Relationship Id="rId19" Type="http://schemas.openxmlformats.org/officeDocument/2006/relationships/image" Target="../media/image527.svg"/><Relationship Id="rId18" Type="http://schemas.openxmlformats.org/officeDocument/2006/relationships/image" Target="../media/image711.png"/><Relationship Id="rId17" Type="http://schemas.openxmlformats.org/officeDocument/2006/relationships/image" Target="../media/image526.svg"/><Relationship Id="rId16" Type="http://schemas.openxmlformats.org/officeDocument/2006/relationships/image" Target="../media/image710.png"/><Relationship Id="rId15" Type="http://schemas.openxmlformats.org/officeDocument/2006/relationships/image" Target="../media/image525.svg"/><Relationship Id="rId14" Type="http://schemas.openxmlformats.org/officeDocument/2006/relationships/image" Target="../media/image709.png"/><Relationship Id="rId13" Type="http://schemas.openxmlformats.org/officeDocument/2006/relationships/image" Target="../media/image524.svg"/><Relationship Id="rId12" Type="http://schemas.openxmlformats.org/officeDocument/2006/relationships/image" Target="../media/image708.png"/><Relationship Id="rId11" Type="http://schemas.openxmlformats.org/officeDocument/2006/relationships/image" Target="../media/image523.svg"/><Relationship Id="rId10" Type="http://schemas.openxmlformats.org/officeDocument/2006/relationships/image" Target="../media/image707.png"/><Relationship Id="rId1" Type="http://schemas.openxmlformats.org/officeDocument/2006/relationships/image" Target="../media/image703.png"/></Relationships>
</file>

<file path=ppt/slides/_rels/slide133.xml.rels><?xml version="1.0" encoding="UTF-8" standalone="yes"?>
<Relationships xmlns="http://schemas.openxmlformats.org/package/2006/relationships"><Relationship Id="rId9" Type="http://schemas.openxmlformats.org/officeDocument/2006/relationships/image" Target="../media/image726.png"/><Relationship Id="rId8" Type="http://schemas.openxmlformats.org/officeDocument/2006/relationships/image" Target="../media/image537.svg"/><Relationship Id="rId7" Type="http://schemas.openxmlformats.org/officeDocument/2006/relationships/image" Target="../media/image725.png"/><Relationship Id="rId6" Type="http://schemas.openxmlformats.org/officeDocument/2006/relationships/image" Target="../media/image724.png"/><Relationship Id="rId5" Type="http://schemas.openxmlformats.org/officeDocument/2006/relationships/image" Target="../media/image723.png"/><Relationship Id="rId4" Type="http://schemas.openxmlformats.org/officeDocument/2006/relationships/image" Target="../media/image722.png"/><Relationship Id="rId3" Type="http://schemas.openxmlformats.org/officeDocument/2006/relationships/image" Target="../media/image721.png"/><Relationship Id="rId23" Type="http://schemas.openxmlformats.org/officeDocument/2006/relationships/slideLayout" Target="../slideLayouts/slideLayout26.xml"/><Relationship Id="rId22" Type="http://schemas.openxmlformats.org/officeDocument/2006/relationships/image" Target="../media/image544.svg"/><Relationship Id="rId21" Type="http://schemas.openxmlformats.org/officeDocument/2006/relationships/image" Target="../media/image732.png"/><Relationship Id="rId20" Type="http://schemas.openxmlformats.org/officeDocument/2006/relationships/image" Target="../media/image543.svg"/><Relationship Id="rId2" Type="http://schemas.openxmlformats.org/officeDocument/2006/relationships/image" Target="../media/image536.svg"/><Relationship Id="rId19" Type="http://schemas.openxmlformats.org/officeDocument/2006/relationships/image" Target="../media/image731.png"/><Relationship Id="rId18" Type="http://schemas.openxmlformats.org/officeDocument/2006/relationships/image" Target="../media/image542.svg"/><Relationship Id="rId17" Type="http://schemas.openxmlformats.org/officeDocument/2006/relationships/image" Target="../media/image730.png"/><Relationship Id="rId16" Type="http://schemas.openxmlformats.org/officeDocument/2006/relationships/image" Target="../media/image541.svg"/><Relationship Id="rId15" Type="http://schemas.openxmlformats.org/officeDocument/2006/relationships/image" Target="../media/image729.png"/><Relationship Id="rId14" Type="http://schemas.openxmlformats.org/officeDocument/2006/relationships/image" Target="../media/image540.svg"/><Relationship Id="rId13" Type="http://schemas.openxmlformats.org/officeDocument/2006/relationships/image" Target="../media/image728.png"/><Relationship Id="rId12" Type="http://schemas.openxmlformats.org/officeDocument/2006/relationships/image" Target="../media/image539.svg"/><Relationship Id="rId11" Type="http://schemas.openxmlformats.org/officeDocument/2006/relationships/image" Target="../media/image727.png"/><Relationship Id="rId10" Type="http://schemas.openxmlformats.org/officeDocument/2006/relationships/image" Target="../media/image538.svg"/><Relationship Id="rId1" Type="http://schemas.openxmlformats.org/officeDocument/2006/relationships/image" Target="../media/image720.png"/></Relationships>
</file>

<file path=ppt/slides/_rels/slide134.xml.rels><?xml version="1.0" encoding="UTF-8" standalone="yes"?>
<Relationships xmlns="http://schemas.openxmlformats.org/package/2006/relationships"><Relationship Id="rId9" Type="http://schemas.openxmlformats.org/officeDocument/2006/relationships/image" Target="../media/image739.png"/><Relationship Id="rId8" Type="http://schemas.openxmlformats.org/officeDocument/2006/relationships/image" Target="../media/image546.svg"/><Relationship Id="rId7" Type="http://schemas.openxmlformats.org/officeDocument/2006/relationships/image" Target="../media/image738.png"/><Relationship Id="rId6" Type="http://schemas.openxmlformats.org/officeDocument/2006/relationships/image" Target="../media/image545.svg"/><Relationship Id="rId5" Type="http://schemas.openxmlformats.org/officeDocument/2006/relationships/image" Target="../media/image737.png"/><Relationship Id="rId4" Type="http://schemas.openxmlformats.org/officeDocument/2006/relationships/image" Target="../media/image736.png"/><Relationship Id="rId3" Type="http://schemas.openxmlformats.org/officeDocument/2006/relationships/image" Target="../media/image735.png"/><Relationship Id="rId2" Type="http://schemas.openxmlformats.org/officeDocument/2006/relationships/image" Target="../media/image734.png"/><Relationship Id="rId13" Type="http://schemas.openxmlformats.org/officeDocument/2006/relationships/slideLayout" Target="../slideLayouts/slideLayout26.xml"/><Relationship Id="rId12" Type="http://schemas.openxmlformats.org/officeDocument/2006/relationships/image" Target="../media/image548.svg"/><Relationship Id="rId11" Type="http://schemas.openxmlformats.org/officeDocument/2006/relationships/image" Target="../media/image740.png"/><Relationship Id="rId10" Type="http://schemas.openxmlformats.org/officeDocument/2006/relationships/image" Target="../media/image547.svg"/><Relationship Id="rId1" Type="http://schemas.openxmlformats.org/officeDocument/2006/relationships/image" Target="../media/image733.png"/></Relationships>
</file>

<file path=ppt/slides/_rels/slide135.xml.rels><?xml version="1.0" encoding="UTF-8" standalone="yes"?>
<Relationships xmlns="http://schemas.openxmlformats.org/package/2006/relationships"><Relationship Id="rId9" Type="http://schemas.openxmlformats.org/officeDocument/2006/relationships/image" Target="../media/image745.png"/><Relationship Id="rId8" Type="http://schemas.openxmlformats.org/officeDocument/2006/relationships/image" Target="../media/image552.svg"/><Relationship Id="rId7" Type="http://schemas.openxmlformats.org/officeDocument/2006/relationships/image" Target="../media/image744.png"/><Relationship Id="rId6" Type="http://schemas.openxmlformats.org/officeDocument/2006/relationships/image" Target="../media/image551.svg"/><Relationship Id="rId5" Type="http://schemas.openxmlformats.org/officeDocument/2006/relationships/image" Target="../media/image743.png"/><Relationship Id="rId4" Type="http://schemas.openxmlformats.org/officeDocument/2006/relationships/image" Target="../media/image550.svg"/><Relationship Id="rId3" Type="http://schemas.openxmlformats.org/officeDocument/2006/relationships/image" Target="../media/image742.png"/><Relationship Id="rId2" Type="http://schemas.openxmlformats.org/officeDocument/2006/relationships/image" Target="../media/image549.svg"/><Relationship Id="rId15" Type="http://schemas.openxmlformats.org/officeDocument/2006/relationships/slideLayout" Target="../slideLayouts/slideLayout26.xml"/><Relationship Id="rId14" Type="http://schemas.openxmlformats.org/officeDocument/2006/relationships/image" Target="../media/image555.svg"/><Relationship Id="rId13" Type="http://schemas.openxmlformats.org/officeDocument/2006/relationships/image" Target="../media/image747.png"/><Relationship Id="rId12" Type="http://schemas.openxmlformats.org/officeDocument/2006/relationships/image" Target="../media/image554.svg"/><Relationship Id="rId11" Type="http://schemas.openxmlformats.org/officeDocument/2006/relationships/image" Target="../media/image746.png"/><Relationship Id="rId10" Type="http://schemas.openxmlformats.org/officeDocument/2006/relationships/image" Target="../media/image553.svg"/><Relationship Id="rId1" Type="http://schemas.openxmlformats.org/officeDocument/2006/relationships/image" Target="../media/image741.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556.svg"/><Relationship Id="rId1" Type="http://schemas.openxmlformats.org/officeDocument/2006/relationships/image" Target="../media/image748.png"/></Relationships>
</file>

<file path=ppt/slides/_rels/slide137.xml.rels><?xml version="1.0" encoding="UTF-8" standalone="yes"?>
<Relationships xmlns="http://schemas.openxmlformats.org/package/2006/relationships"><Relationship Id="rId9" Type="http://schemas.openxmlformats.org/officeDocument/2006/relationships/image" Target="../media/image560.svg"/><Relationship Id="rId8" Type="http://schemas.openxmlformats.org/officeDocument/2006/relationships/image" Target="../media/image753.png"/><Relationship Id="rId7" Type="http://schemas.openxmlformats.org/officeDocument/2006/relationships/image" Target="../media/image559.svg"/><Relationship Id="rId6" Type="http://schemas.openxmlformats.org/officeDocument/2006/relationships/image" Target="../media/image752.png"/><Relationship Id="rId5" Type="http://schemas.openxmlformats.org/officeDocument/2006/relationships/image" Target="../media/image558.svg"/><Relationship Id="rId4" Type="http://schemas.openxmlformats.org/officeDocument/2006/relationships/image" Target="../media/image751.png"/><Relationship Id="rId3" Type="http://schemas.openxmlformats.org/officeDocument/2006/relationships/image" Target="../media/image557.svg"/><Relationship Id="rId28" Type="http://schemas.openxmlformats.org/officeDocument/2006/relationships/slideLayout" Target="../slideLayouts/slideLayout31.xml"/><Relationship Id="rId27" Type="http://schemas.openxmlformats.org/officeDocument/2006/relationships/image" Target="../media/image569.svg"/><Relationship Id="rId26" Type="http://schemas.openxmlformats.org/officeDocument/2006/relationships/image" Target="../media/image762.png"/><Relationship Id="rId25" Type="http://schemas.openxmlformats.org/officeDocument/2006/relationships/image" Target="../media/image568.svg"/><Relationship Id="rId24" Type="http://schemas.openxmlformats.org/officeDocument/2006/relationships/image" Target="../media/image761.png"/><Relationship Id="rId23" Type="http://schemas.openxmlformats.org/officeDocument/2006/relationships/image" Target="../media/image567.svg"/><Relationship Id="rId22" Type="http://schemas.openxmlformats.org/officeDocument/2006/relationships/image" Target="../media/image760.png"/><Relationship Id="rId21" Type="http://schemas.openxmlformats.org/officeDocument/2006/relationships/image" Target="../media/image566.svg"/><Relationship Id="rId20" Type="http://schemas.openxmlformats.org/officeDocument/2006/relationships/image" Target="../media/image759.png"/><Relationship Id="rId2" Type="http://schemas.openxmlformats.org/officeDocument/2006/relationships/image" Target="../media/image750.png"/><Relationship Id="rId19" Type="http://schemas.openxmlformats.org/officeDocument/2006/relationships/image" Target="../media/image565.svg"/><Relationship Id="rId18" Type="http://schemas.openxmlformats.org/officeDocument/2006/relationships/image" Target="../media/image758.png"/><Relationship Id="rId17" Type="http://schemas.openxmlformats.org/officeDocument/2006/relationships/image" Target="../media/image564.svg"/><Relationship Id="rId16" Type="http://schemas.openxmlformats.org/officeDocument/2006/relationships/image" Target="../media/image757.png"/><Relationship Id="rId15" Type="http://schemas.openxmlformats.org/officeDocument/2006/relationships/image" Target="../media/image563.svg"/><Relationship Id="rId14" Type="http://schemas.openxmlformats.org/officeDocument/2006/relationships/image" Target="../media/image756.png"/><Relationship Id="rId13" Type="http://schemas.openxmlformats.org/officeDocument/2006/relationships/image" Target="../media/image562.svg"/><Relationship Id="rId12" Type="http://schemas.openxmlformats.org/officeDocument/2006/relationships/image" Target="../media/image755.png"/><Relationship Id="rId11" Type="http://schemas.openxmlformats.org/officeDocument/2006/relationships/image" Target="../media/image561.svg"/><Relationship Id="rId10" Type="http://schemas.openxmlformats.org/officeDocument/2006/relationships/image" Target="../media/image754.png"/><Relationship Id="rId1" Type="http://schemas.openxmlformats.org/officeDocument/2006/relationships/image" Target="../media/image749.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570.svg"/><Relationship Id="rId1" Type="http://schemas.openxmlformats.org/officeDocument/2006/relationships/image" Target="../media/image763.png"/></Relationships>
</file>

<file path=ppt/slides/_rels/slide139.xml.rels><?xml version="1.0" encoding="UTF-8" standalone="yes"?>
<Relationships xmlns="http://schemas.openxmlformats.org/package/2006/relationships"><Relationship Id="rId9" Type="http://schemas.openxmlformats.org/officeDocument/2006/relationships/image" Target="../media/image574.svg"/><Relationship Id="rId8" Type="http://schemas.openxmlformats.org/officeDocument/2006/relationships/image" Target="../media/image768.png"/><Relationship Id="rId7" Type="http://schemas.openxmlformats.org/officeDocument/2006/relationships/image" Target="../media/image573.svg"/><Relationship Id="rId6" Type="http://schemas.openxmlformats.org/officeDocument/2006/relationships/image" Target="../media/image767.png"/><Relationship Id="rId5" Type="http://schemas.openxmlformats.org/officeDocument/2006/relationships/image" Target="../media/image572.svg"/><Relationship Id="rId4" Type="http://schemas.openxmlformats.org/officeDocument/2006/relationships/image" Target="../media/image766.png"/><Relationship Id="rId3" Type="http://schemas.openxmlformats.org/officeDocument/2006/relationships/image" Target="../media/image571.svg"/><Relationship Id="rId2" Type="http://schemas.openxmlformats.org/officeDocument/2006/relationships/image" Target="../media/image765.png"/><Relationship Id="rId10" Type="http://schemas.openxmlformats.org/officeDocument/2006/relationships/slideLayout" Target="../slideLayouts/slideLayout35.xml"/><Relationship Id="rId1" Type="http://schemas.openxmlformats.org/officeDocument/2006/relationships/image" Target="../media/image76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aws.amazon.com/architecture/icons/"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575.svg"/><Relationship Id="rId1" Type="http://schemas.openxmlformats.org/officeDocument/2006/relationships/image" Target="../media/image769.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770.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576.svg"/><Relationship Id="rId1" Type="http://schemas.openxmlformats.org/officeDocument/2006/relationships/image" Target="../media/image771.png"/></Relationships>
</file>

<file path=ppt/slides/_rels/slide143.xml.rels><?xml version="1.0" encoding="UTF-8" standalone="yes"?>
<Relationships xmlns="http://schemas.openxmlformats.org/package/2006/relationships"><Relationship Id="rId7" Type="http://schemas.openxmlformats.org/officeDocument/2006/relationships/slideLayout" Target="../slideLayouts/slideLayout35.xml"/><Relationship Id="rId6" Type="http://schemas.openxmlformats.org/officeDocument/2006/relationships/image" Target="../media/image577.svg"/><Relationship Id="rId5" Type="http://schemas.openxmlformats.org/officeDocument/2006/relationships/image" Target="../media/image776.png"/><Relationship Id="rId4" Type="http://schemas.openxmlformats.org/officeDocument/2006/relationships/image" Target="../media/image775.png"/><Relationship Id="rId3" Type="http://schemas.openxmlformats.org/officeDocument/2006/relationships/image" Target="../media/image774.png"/><Relationship Id="rId2" Type="http://schemas.openxmlformats.org/officeDocument/2006/relationships/image" Target="../media/image773.png"/><Relationship Id="rId1" Type="http://schemas.openxmlformats.org/officeDocument/2006/relationships/image" Target="../media/image772.png"/></Relationships>
</file>

<file path=ppt/slides/_rels/slide144.xml.rels><?xml version="1.0" encoding="UTF-8" standalone="yes"?>
<Relationships xmlns="http://schemas.openxmlformats.org/package/2006/relationships"><Relationship Id="rId7" Type="http://schemas.openxmlformats.org/officeDocument/2006/relationships/slideLayout" Target="../slideLayouts/slideLayout35.xml"/><Relationship Id="rId6" Type="http://schemas.openxmlformats.org/officeDocument/2006/relationships/image" Target="../media/image578.svg"/><Relationship Id="rId5" Type="http://schemas.openxmlformats.org/officeDocument/2006/relationships/image" Target="../media/image781.png"/><Relationship Id="rId4" Type="http://schemas.openxmlformats.org/officeDocument/2006/relationships/image" Target="../media/image780.png"/><Relationship Id="rId3" Type="http://schemas.openxmlformats.org/officeDocument/2006/relationships/image" Target="../media/image779.png"/><Relationship Id="rId2" Type="http://schemas.openxmlformats.org/officeDocument/2006/relationships/image" Target="../media/image778.png"/><Relationship Id="rId1" Type="http://schemas.openxmlformats.org/officeDocument/2006/relationships/image" Target="../media/image777.png"/></Relationships>
</file>

<file path=ppt/slides/_rels/slide145.xml.rels><?xml version="1.0" encoding="UTF-8" standalone="yes"?>
<Relationships xmlns="http://schemas.openxmlformats.org/package/2006/relationships"><Relationship Id="rId9" Type="http://schemas.openxmlformats.org/officeDocument/2006/relationships/image" Target="../media/image581.svg"/><Relationship Id="rId8" Type="http://schemas.openxmlformats.org/officeDocument/2006/relationships/image" Target="../media/image787.png"/><Relationship Id="rId7" Type="http://schemas.openxmlformats.org/officeDocument/2006/relationships/image" Target="../media/image580.svg"/><Relationship Id="rId6" Type="http://schemas.openxmlformats.org/officeDocument/2006/relationships/image" Target="../media/image786.png"/><Relationship Id="rId5" Type="http://schemas.openxmlformats.org/officeDocument/2006/relationships/image" Target="../media/image579.svg"/><Relationship Id="rId4" Type="http://schemas.openxmlformats.org/officeDocument/2006/relationships/image" Target="../media/image785.png"/><Relationship Id="rId34" Type="http://schemas.openxmlformats.org/officeDocument/2006/relationships/slideLayout" Target="../slideLayouts/slideLayout35.xml"/><Relationship Id="rId33" Type="http://schemas.openxmlformats.org/officeDocument/2006/relationships/image" Target="../media/image592.svg"/><Relationship Id="rId32" Type="http://schemas.openxmlformats.org/officeDocument/2006/relationships/image" Target="../media/image798.png"/><Relationship Id="rId31" Type="http://schemas.openxmlformats.org/officeDocument/2006/relationships/image" Target="../media/image591.svg"/><Relationship Id="rId30" Type="http://schemas.openxmlformats.org/officeDocument/2006/relationships/image" Target="../media/image797.png"/><Relationship Id="rId3" Type="http://schemas.openxmlformats.org/officeDocument/2006/relationships/image" Target="../media/image784.png"/><Relationship Id="rId29" Type="http://schemas.openxmlformats.org/officeDocument/2006/relationships/image" Target="../media/image590.svg"/><Relationship Id="rId28" Type="http://schemas.openxmlformats.org/officeDocument/2006/relationships/image" Target="../media/image796.png"/><Relationship Id="rId27" Type="http://schemas.openxmlformats.org/officeDocument/2006/relationships/image" Target="../media/image589.svg"/><Relationship Id="rId26" Type="http://schemas.openxmlformats.org/officeDocument/2006/relationships/image" Target="../media/image795.png"/><Relationship Id="rId25" Type="http://schemas.openxmlformats.org/officeDocument/2006/relationships/image" Target="../media/image588.svg"/><Relationship Id="rId24" Type="http://schemas.openxmlformats.org/officeDocument/2006/relationships/image" Target="../media/image794.png"/><Relationship Id="rId23" Type="http://schemas.openxmlformats.org/officeDocument/2006/relationships/image" Target="../media/image587.svg"/><Relationship Id="rId22" Type="http://schemas.openxmlformats.org/officeDocument/2006/relationships/image" Target="../media/image793.png"/><Relationship Id="rId21" Type="http://schemas.openxmlformats.org/officeDocument/2006/relationships/image" Target="../media/image586.svg"/><Relationship Id="rId20" Type="http://schemas.openxmlformats.org/officeDocument/2006/relationships/image" Target="../media/image792.png"/><Relationship Id="rId2" Type="http://schemas.openxmlformats.org/officeDocument/2006/relationships/image" Target="../media/image783.png"/><Relationship Id="rId19" Type="http://schemas.openxmlformats.org/officeDocument/2006/relationships/image" Target="../media/image585.svg"/><Relationship Id="rId18" Type="http://schemas.openxmlformats.org/officeDocument/2006/relationships/image" Target="../media/image791.png"/><Relationship Id="rId17" Type="http://schemas.openxmlformats.org/officeDocument/2006/relationships/image" Target="../media/image584.svg"/><Relationship Id="rId16" Type="http://schemas.openxmlformats.org/officeDocument/2006/relationships/image" Target="../media/image790.png"/><Relationship Id="rId15" Type="http://schemas.openxmlformats.org/officeDocument/2006/relationships/image" Target="../media/image583.svg"/><Relationship Id="rId14" Type="http://schemas.openxmlformats.org/officeDocument/2006/relationships/image" Target="../media/image789.png"/><Relationship Id="rId13" Type="http://schemas.openxmlformats.org/officeDocument/2006/relationships/image" Target="../media/image582.svg"/><Relationship Id="rId12" Type="http://schemas.openxmlformats.org/officeDocument/2006/relationships/image" Target="../media/image788.png"/><Relationship Id="rId11" Type="http://schemas.openxmlformats.org/officeDocument/2006/relationships/image" Target="../media/image12.svg"/><Relationship Id="rId10" Type="http://schemas.openxmlformats.org/officeDocument/2006/relationships/image" Target="../media/image21.png"/><Relationship Id="rId1" Type="http://schemas.openxmlformats.org/officeDocument/2006/relationships/image" Target="../media/image782.png"/></Relationships>
</file>

<file path=ppt/slides/_rels/slide146.xml.rels><?xml version="1.0" encoding="UTF-8" standalone="yes"?>
<Relationships xmlns="http://schemas.openxmlformats.org/package/2006/relationships"><Relationship Id="rId9" Type="http://schemas.openxmlformats.org/officeDocument/2006/relationships/image" Target="../media/image805.png"/><Relationship Id="rId8" Type="http://schemas.openxmlformats.org/officeDocument/2006/relationships/image" Target="../media/image594.svg"/><Relationship Id="rId7" Type="http://schemas.openxmlformats.org/officeDocument/2006/relationships/image" Target="../media/image804.png"/><Relationship Id="rId6" Type="http://schemas.openxmlformats.org/officeDocument/2006/relationships/image" Target="../media/image593.svg"/><Relationship Id="rId5" Type="http://schemas.openxmlformats.org/officeDocument/2006/relationships/image" Target="../media/image803.png"/><Relationship Id="rId4" Type="http://schemas.openxmlformats.org/officeDocument/2006/relationships/image" Target="../media/image802.png"/><Relationship Id="rId3" Type="http://schemas.openxmlformats.org/officeDocument/2006/relationships/image" Target="../media/image801.png"/><Relationship Id="rId2" Type="http://schemas.openxmlformats.org/officeDocument/2006/relationships/image" Target="../media/image800.png"/><Relationship Id="rId11" Type="http://schemas.openxmlformats.org/officeDocument/2006/relationships/slideLayout" Target="../slideLayouts/slideLayout35.xml"/><Relationship Id="rId10" Type="http://schemas.openxmlformats.org/officeDocument/2006/relationships/image" Target="../media/image595.svg"/><Relationship Id="rId1" Type="http://schemas.openxmlformats.org/officeDocument/2006/relationships/image" Target="../media/image799.png"/></Relationships>
</file>

<file path=ppt/slides/_rels/slide147.xml.rels><?xml version="1.0" encoding="UTF-8" standalone="yes"?>
<Relationships xmlns="http://schemas.openxmlformats.org/package/2006/relationships"><Relationship Id="rId9" Type="http://schemas.openxmlformats.org/officeDocument/2006/relationships/image" Target="../media/image598.svg"/><Relationship Id="rId8" Type="http://schemas.openxmlformats.org/officeDocument/2006/relationships/image" Target="../media/image811.png"/><Relationship Id="rId7" Type="http://schemas.openxmlformats.org/officeDocument/2006/relationships/image" Target="../media/image597.svg"/><Relationship Id="rId6" Type="http://schemas.openxmlformats.org/officeDocument/2006/relationships/image" Target="../media/image810.png"/><Relationship Id="rId5" Type="http://schemas.openxmlformats.org/officeDocument/2006/relationships/image" Target="../media/image809.png"/><Relationship Id="rId4" Type="http://schemas.openxmlformats.org/officeDocument/2006/relationships/image" Target="../media/image596.svg"/><Relationship Id="rId3" Type="http://schemas.openxmlformats.org/officeDocument/2006/relationships/image" Target="../media/image808.png"/><Relationship Id="rId2" Type="http://schemas.openxmlformats.org/officeDocument/2006/relationships/image" Target="../media/image807.png"/><Relationship Id="rId19" Type="http://schemas.openxmlformats.org/officeDocument/2006/relationships/slideLayout" Target="../slideLayouts/slideLayout35.xml"/><Relationship Id="rId18" Type="http://schemas.openxmlformats.org/officeDocument/2006/relationships/image" Target="../media/image816.png"/><Relationship Id="rId17" Type="http://schemas.openxmlformats.org/officeDocument/2006/relationships/image" Target="../media/image602.svg"/><Relationship Id="rId16" Type="http://schemas.openxmlformats.org/officeDocument/2006/relationships/image" Target="../media/image815.png"/><Relationship Id="rId15" Type="http://schemas.openxmlformats.org/officeDocument/2006/relationships/image" Target="../media/image601.svg"/><Relationship Id="rId14" Type="http://schemas.openxmlformats.org/officeDocument/2006/relationships/image" Target="../media/image814.png"/><Relationship Id="rId13" Type="http://schemas.openxmlformats.org/officeDocument/2006/relationships/image" Target="../media/image600.svg"/><Relationship Id="rId12" Type="http://schemas.openxmlformats.org/officeDocument/2006/relationships/image" Target="../media/image813.png"/><Relationship Id="rId11" Type="http://schemas.openxmlformats.org/officeDocument/2006/relationships/image" Target="../media/image599.svg"/><Relationship Id="rId10" Type="http://schemas.openxmlformats.org/officeDocument/2006/relationships/image" Target="../media/image812.png"/><Relationship Id="rId1" Type="http://schemas.openxmlformats.org/officeDocument/2006/relationships/image" Target="../media/image806.png"/></Relationships>
</file>

<file path=ppt/slides/_rels/slide148.xml.rels><?xml version="1.0" encoding="UTF-8" standalone="yes"?>
<Relationships xmlns="http://schemas.openxmlformats.org/package/2006/relationships"><Relationship Id="rId9" Type="http://schemas.openxmlformats.org/officeDocument/2006/relationships/image" Target="../media/image821.png"/><Relationship Id="rId8" Type="http://schemas.openxmlformats.org/officeDocument/2006/relationships/image" Target="../media/image606.svg"/><Relationship Id="rId7" Type="http://schemas.openxmlformats.org/officeDocument/2006/relationships/image" Target="../media/image820.png"/><Relationship Id="rId6" Type="http://schemas.openxmlformats.org/officeDocument/2006/relationships/image" Target="../media/image605.svg"/><Relationship Id="rId5" Type="http://schemas.openxmlformats.org/officeDocument/2006/relationships/image" Target="../media/image819.png"/><Relationship Id="rId4" Type="http://schemas.openxmlformats.org/officeDocument/2006/relationships/image" Target="../media/image604.svg"/><Relationship Id="rId3" Type="http://schemas.openxmlformats.org/officeDocument/2006/relationships/image" Target="../media/image818.png"/><Relationship Id="rId2" Type="http://schemas.openxmlformats.org/officeDocument/2006/relationships/image" Target="../media/image603.svg"/><Relationship Id="rId12" Type="http://schemas.openxmlformats.org/officeDocument/2006/relationships/notesSlide" Target="../notesSlides/notesSlide15.xml"/><Relationship Id="rId11" Type="http://schemas.openxmlformats.org/officeDocument/2006/relationships/slideLayout" Target="../slideLayouts/slideLayout35.xml"/><Relationship Id="rId10" Type="http://schemas.openxmlformats.org/officeDocument/2006/relationships/image" Target="../media/image607.svg"/><Relationship Id="rId1" Type="http://schemas.openxmlformats.org/officeDocument/2006/relationships/image" Target="../media/image817.png"/></Relationships>
</file>

<file path=ppt/slides/_rels/slide14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5.xml"/><Relationship Id="rId4" Type="http://schemas.openxmlformats.org/officeDocument/2006/relationships/image" Target="../media/image609.svg"/><Relationship Id="rId3" Type="http://schemas.openxmlformats.org/officeDocument/2006/relationships/image" Target="../media/image823.png"/><Relationship Id="rId2" Type="http://schemas.openxmlformats.org/officeDocument/2006/relationships/image" Target="../media/image608.svg"/><Relationship Id="rId1" Type="http://schemas.openxmlformats.org/officeDocument/2006/relationships/image" Target="../media/image822.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3.xml"/><Relationship Id="rId7" Type="http://schemas.openxmlformats.org/officeDocument/2006/relationships/image" Target="../media/image7.sv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610.svg"/><Relationship Id="rId1" Type="http://schemas.openxmlformats.org/officeDocument/2006/relationships/image" Target="../media/image824.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hyperlink" Target="https://aws.amazon.com/serverless/?nc2=h_ql_prod_serv_s" TargetMode="Externa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611.svg"/><Relationship Id="rId1" Type="http://schemas.openxmlformats.org/officeDocument/2006/relationships/image" Target="../media/image825.png"/></Relationships>
</file>

<file path=ppt/slides/_rels/slide153.xml.rels><?xml version="1.0" encoding="UTF-8" standalone="yes"?>
<Relationships xmlns="http://schemas.openxmlformats.org/package/2006/relationships"><Relationship Id="rId9" Type="http://schemas.openxmlformats.org/officeDocument/2006/relationships/image" Target="../media/image615.svg"/><Relationship Id="rId8" Type="http://schemas.openxmlformats.org/officeDocument/2006/relationships/image" Target="../media/image830.png"/><Relationship Id="rId7" Type="http://schemas.openxmlformats.org/officeDocument/2006/relationships/image" Target="../media/image614.svg"/><Relationship Id="rId6" Type="http://schemas.openxmlformats.org/officeDocument/2006/relationships/image" Target="../media/image829.png"/><Relationship Id="rId5" Type="http://schemas.openxmlformats.org/officeDocument/2006/relationships/image" Target="../media/image613.svg"/><Relationship Id="rId4" Type="http://schemas.openxmlformats.org/officeDocument/2006/relationships/image" Target="../media/image828.png"/><Relationship Id="rId30" Type="http://schemas.openxmlformats.org/officeDocument/2006/relationships/slideLayout" Target="../slideLayouts/slideLayout29.xml"/><Relationship Id="rId3" Type="http://schemas.openxmlformats.org/officeDocument/2006/relationships/image" Target="../media/image612.svg"/><Relationship Id="rId29" Type="http://schemas.openxmlformats.org/officeDocument/2006/relationships/image" Target="../media/image625.svg"/><Relationship Id="rId28" Type="http://schemas.openxmlformats.org/officeDocument/2006/relationships/image" Target="../media/image840.png"/><Relationship Id="rId27" Type="http://schemas.openxmlformats.org/officeDocument/2006/relationships/image" Target="../media/image624.svg"/><Relationship Id="rId26" Type="http://schemas.openxmlformats.org/officeDocument/2006/relationships/image" Target="../media/image839.png"/><Relationship Id="rId25" Type="http://schemas.openxmlformats.org/officeDocument/2006/relationships/image" Target="../media/image623.svg"/><Relationship Id="rId24" Type="http://schemas.openxmlformats.org/officeDocument/2006/relationships/image" Target="../media/image838.png"/><Relationship Id="rId23" Type="http://schemas.openxmlformats.org/officeDocument/2006/relationships/image" Target="../media/image622.svg"/><Relationship Id="rId22" Type="http://schemas.openxmlformats.org/officeDocument/2006/relationships/image" Target="../media/image837.png"/><Relationship Id="rId21" Type="http://schemas.openxmlformats.org/officeDocument/2006/relationships/image" Target="../media/image621.svg"/><Relationship Id="rId20" Type="http://schemas.openxmlformats.org/officeDocument/2006/relationships/image" Target="../media/image836.png"/><Relationship Id="rId2" Type="http://schemas.openxmlformats.org/officeDocument/2006/relationships/image" Target="../media/image827.png"/><Relationship Id="rId19" Type="http://schemas.openxmlformats.org/officeDocument/2006/relationships/image" Target="../media/image620.svg"/><Relationship Id="rId18" Type="http://schemas.openxmlformats.org/officeDocument/2006/relationships/image" Target="../media/image835.png"/><Relationship Id="rId17" Type="http://schemas.openxmlformats.org/officeDocument/2006/relationships/image" Target="../media/image619.svg"/><Relationship Id="rId16" Type="http://schemas.openxmlformats.org/officeDocument/2006/relationships/image" Target="../media/image834.png"/><Relationship Id="rId15" Type="http://schemas.openxmlformats.org/officeDocument/2006/relationships/image" Target="../media/image618.svg"/><Relationship Id="rId14" Type="http://schemas.openxmlformats.org/officeDocument/2006/relationships/image" Target="../media/image833.png"/><Relationship Id="rId13" Type="http://schemas.openxmlformats.org/officeDocument/2006/relationships/image" Target="../media/image617.svg"/><Relationship Id="rId12" Type="http://schemas.openxmlformats.org/officeDocument/2006/relationships/image" Target="../media/image832.png"/><Relationship Id="rId11" Type="http://schemas.openxmlformats.org/officeDocument/2006/relationships/image" Target="../media/image616.svg"/><Relationship Id="rId10" Type="http://schemas.openxmlformats.org/officeDocument/2006/relationships/image" Target="../media/image831.png"/><Relationship Id="rId1" Type="http://schemas.openxmlformats.org/officeDocument/2006/relationships/image" Target="../media/image826.png"/></Relationships>
</file>

<file path=ppt/slides/_rels/slide154.xml.rels><?xml version="1.0" encoding="UTF-8" standalone="yes"?>
<Relationships xmlns="http://schemas.openxmlformats.org/package/2006/relationships"><Relationship Id="rId9" Type="http://schemas.openxmlformats.org/officeDocument/2006/relationships/image" Target="../media/image845.png"/><Relationship Id="rId8" Type="http://schemas.openxmlformats.org/officeDocument/2006/relationships/image" Target="../media/image629.svg"/><Relationship Id="rId7" Type="http://schemas.openxmlformats.org/officeDocument/2006/relationships/image" Target="../media/image844.png"/><Relationship Id="rId6" Type="http://schemas.openxmlformats.org/officeDocument/2006/relationships/image" Target="../media/image628.svg"/><Relationship Id="rId5" Type="http://schemas.openxmlformats.org/officeDocument/2006/relationships/image" Target="../media/image843.png"/><Relationship Id="rId4" Type="http://schemas.openxmlformats.org/officeDocument/2006/relationships/image" Target="../media/image627.svg"/><Relationship Id="rId3" Type="http://schemas.openxmlformats.org/officeDocument/2006/relationships/image" Target="../media/image842.png"/><Relationship Id="rId2" Type="http://schemas.openxmlformats.org/officeDocument/2006/relationships/image" Target="../media/image626.svg"/><Relationship Id="rId19" Type="http://schemas.openxmlformats.org/officeDocument/2006/relationships/slideLayout" Target="../slideLayouts/slideLayout29.xml"/><Relationship Id="rId18" Type="http://schemas.openxmlformats.org/officeDocument/2006/relationships/image" Target="../media/image850.png"/><Relationship Id="rId17" Type="http://schemas.openxmlformats.org/officeDocument/2006/relationships/image" Target="../media/image633.svg"/><Relationship Id="rId16" Type="http://schemas.openxmlformats.org/officeDocument/2006/relationships/image" Target="../media/image849.png"/><Relationship Id="rId15" Type="http://schemas.openxmlformats.org/officeDocument/2006/relationships/image" Target="../media/image632.svg"/><Relationship Id="rId14" Type="http://schemas.openxmlformats.org/officeDocument/2006/relationships/image" Target="../media/image848.png"/><Relationship Id="rId13" Type="http://schemas.openxmlformats.org/officeDocument/2006/relationships/image" Target="../media/image847.png"/><Relationship Id="rId12" Type="http://schemas.openxmlformats.org/officeDocument/2006/relationships/image" Target="../media/image631.svg"/><Relationship Id="rId11" Type="http://schemas.openxmlformats.org/officeDocument/2006/relationships/image" Target="../media/image846.png"/><Relationship Id="rId10" Type="http://schemas.openxmlformats.org/officeDocument/2006/relationships/image" Target="../media/image630.svg"/><Relationship Id="rId1" Type="http://schemas.openxmlformats.org/officeDocument/2006/relationships/image" Target="../media/image841.png"/></Relationships>
</file>

<file path=ppt/slides/_rels/slide155.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image" Target="../media/image635.svg"/><Relationship Id="rId7" Type="http://schemas.openxmlformats.org/officeDocument/2006/relationships/image" Target="../media/image854.png"/><Relationship Id="rId6" Type="http://schemas.openxmlformats.org/officeDocument/2006/relationships/image" Target="../media/image634.svg"/><Relationship Id="rId5" Type="http://schemas.openxmlformats.org/officeDocument/2006/relationships/image" Target="../media/image853.png"/><Relationship Id="rId4" Type="http://schemas.openxmlformats.org/officeDocument/2006/relationships/image" Target="../media/image627.svg"/><Relationship Id="rId3" Type="http://schemas.openxmlformats.org/officeDocument/2006/relationships/image" Target="../media/image842.png"/><Relationship Id="rId2" Type="http://schemas.openxmlformats.org/officeDocument/2006/relationships/image" Target="../media/image852.png"/><Relationship Id="rId1" Type="http://schemas.openxmlformats.org/officeDocument/2006/relationships/image" Target="../media/image851.png"/></Relationships>
</file>

<file path=ppt/slides/_rels/slide156.xml.rels><?xml version="1.0" encoding="UTF-8" standalone="yes"?>
<Relationships xmlns="http://schemas.openxmlformats.org/package/2006/relationships"><Relationship Id="rId7" Type="http://schemas.openxmlformats.org/officeDocument/2006/relationships/slideLayout" Target="../slideLayouts/slideLayout29.xml"/><Relationship Id="rId6" Type="http://schemas.openxmlformats.org/officeDocument/2006/relationships/image" Target="../media/image859.png"/><Relationship Id="rId5" Type="http://schemas.openxmlformats.org/officeDocument/2006/relationships/image" Target="../media/image636.svg"/><Relationship Id="rId4" Type="http://schemas.openxmlformats.org/officeDocument/2006/relationships/image" Target="../media/image858.png"/><Relationship Id="rId3" Type="http://schemas.openxmlformats.org/officeDocument/2006/relationships/image" Target="../media/image857.png"/><Relationship Id="rId2" Type="http://schemas.openxmlformats.org/officeDocument/2006/relationships/image" Target="../media/image856.png"/><Relationship Id="rId1" Type="http://schemas.openxmlformats.org/officeDocument/2006/relationships/image" Target="../media/image855.png"/></Relationships>
</file>

<file path=ppt/slides/_rels/slide157.xml.rels><?xml version="1.0" encoding="UTF-8" standalone="yes"?>
<Relationships xmlns="http://schemas.openxmlformats.org/package/2006/relationships"><Relationship Id="rId9" Type="http://schemas.openxmlformats.org/officeDocument/2006/relationships/image" Target="../media/image864.png"/><Relationship Id="rId8" Type="http://schemas.openxmlformats.org/officeDocument/2006/relationships/image" Target="../media/image640.svg"/><Relationship Id="rId7" Type="http://schemas.openxmlformats.org/officeDocument/2006/relationships/image" Target="../media/image863.png"/><Relationship Id="rId6" Type="http://schemas.openxmlformats.org/officeDocument/2006/relationships/image" Target="../media/image639.svg"/><Relationship Id="rId5" Type="http://schemas.openxmlformats.org/officeDocument/2006/relationships/image" Target="../media/image862.png"/><Relationship Id="rId41" Type="http://schemas.openxmlformats.org/officeDocument/2006/relationships/slideLayout" Target="../slideLayouts/slideLayout29.xml"/><Relationship Id="rId40" Type="http://schemas.openxmlformats.org/officeDocument/2006/relationships/image" Target="../media/image656.svg"/><Relationship Id="rId4" Type="http://schemas.openxmlformats.org/officeDocument/2006/relationships/image" Target="../media/image638.svg"/><Relationship Id="rId39" Type="http://schemas.openxmlformats.org/officeDocument/2006/relationships/image" Target="../media/image879.png"/><Relationship Id="rId38" Type="http://schemas.openxmlformats.org/officeDocument/2006/relationships/image" Target="../media/image655.svg"/><Relationship Id="rId37" Type="http://schemas.openxmlformats.org/officeDocument/2006/relationships/image" Target="../media/image878.png"/><Relationship Id="rId36" Type="http://schemas.openxmlformats.org/officeDocument/2006/relationships/image" Target="../media/image654.svg"/><Relationship Id="rId35" Type="http://schemas.openxmlformats.org/officeDocument/2006/relationships/image" Target="../media/image877.png"/><Relationship Id="rId34" Type="http://schemas.openxmlformats.org/officeDocument/2006/relationships/image" Target="../media/image653.svg"/><Relationship Id="rId33" Type="http://schemas.openxmlformats.org/officeDocument/2006/relationships/image" Target="../media/image876.png"/><Relationship Id="rId32" Type="http://schemas.openxmlformats.org/officeDocument/2006/relationships/image" Target="../media/image652.svg"/><Relationship Id="rId31" Type="http://schemas.openxmlformats.org/officeDocument/2006/relationships/image" Target="../media/image875.png"/><Relationship Id="rId30" Type="http://schemas.openxmlformats.org/officeDocument/2006/relationships/image" Target="../media/image651.svg"/><Relationship Id="rId3" Type="http://schemas.openxmlformats.org/officeDocument/2006/relationships/image" Target="../media/image861.png"/><Relationship Id="rId29" Type="http://schemas.openxmlformats.org/officeDocument/2006/relationships/image" Target="../media/image874.png"/><Relationship Id="rId28" Type="http://schemas.openxmlformats.org/officeDocument/2006/relationships/image" Target="../media/image650.svg"/><Relationship Id="rId27" Type="http://schemas.openxmlformats.org/officeDocument/2006/relationships/image" Target="../media/image873.png"/><Relationship Id="rId26" Type="http://schemas.openxmlformats.org/officeDocument/2006/relationships/image" Target="../media/image649.svg"/><Relationship Id="rId25" Type="http://schemas.openxmlformats.org/officeDocument/2006/relationships/image" Target="../media/image872.png"/><Relationship Id="rId24" Type="http://schemas.openxmlformats.org/officeDocument/2006/relationships/image" Target="../media/image648.svg"/><Relationship Id="rId23" Type="http://schemas.openxmlformats.org/officeDocument/2006/relationships/image" Target="../media/image871.png"/><Relationship Id="rId22" Type="http://schemas.openxmlformats.org/officeDocument/2006/relationships/image" Target="../media/image647.svg"/><Relationship Id="rId21" Type="http://schemas.openxmlformats.org/officeDocument/2006/relationships/image" Target="../media/image870.png"/><Relationship Id="rId20" Type="http://schemas.openxmlformats.org/officeDocument/2006/relationships/image" Target="../media/image646.svg"/><Relationship Id="rId2" Type="http://schemas.openxmlformats.org/officeDocument/2006/relationships/image" Target="../media/image637.svg"/><Relationship Id="rId19" Type="http://schemas.openxmlformats.org/officeDocument/2006/relationships/image" Target="../media/image869.png"/><Relationship Id="rId18" Type="http://schemas.openxmlformats.org/officeDocument/2006/relationships/image" Target="../media/image645.svg"/><Relationship Id="rId17" Type="http://schemas.openxmlformats.org/officeDocument/2006/relationships/image" Target="../media/image868.png"/><Relationship Id="rId16" Type="http://schemas.openxmlformats.org/officeDocument/2006/relationships/image" Target="../media/image644.svg"/><Relationship Id="rId15" Type="http://schemas.openxmlformats.org/officeDocument/2006/relationships/image" Target="../media/image867.png"/><Relationship Id="rId14" Type="http://schemas.openxmlformats.org/officeDocument/2006/relationships/image" Target="../media/image643.svg"/><Relationship Id="rId13" Type="http://schemas.openxmlformats.org/officeDocument/2006/relationships/image" Target="../media/image866.png"/><Relationship Id="rId12" Type="http://schemas.openxmlformats.org/officeDocument/2006/relationships/image" Target="../media/image642.svg"/><Relationship Id="rId11" Type="http://schemas.openxmlformats.org/officeDocument/2006/relationships/image" Target="../media/image865.png"/><Relationship Id="rId10" Type="http://schemas.openxmlformats.org/officeDocument/2006/relationships/image" Target="../media/image641.svg"/><Relationship Id="rId1" Type="http://schemas.openxmlformats.org/officeDocument/2006/relationships/image" Target="../media/image860.png"/></Relationships>
</file>

<file path=ppt/slides/_rels/slide158.xml.rels><?xml version="1.0" encoding="UTF-8" standalone="yes"?>
<Relationships xmlns="http://schemas.openxmlformats.org/package/2006/relationships"><Relationship Id="rId9" Type="http://schemas.openxmlformats.org/officeDocument/2006/relationships/image" Target="../media/image660.svg"/><Relationship Id="rId8" Type="http://schemas.openxmlformats.org/officeDocument/2006/relationships/image" Target="../media/image884.png"/><Relationship Id="rId7" Type="http://schemas.openxmlformats.org/officeDocument/2006/relationships/image" Target="../media/image659.svg"/><Relationship Id="rId6" Type="http://schemas.openxmlformats.org/officeDocument/2006/relationships/image" Target="../media/image883.png"/><Relationship Id="rId5" Type="http://schemas.openxmlformats.org/officeDocument/2006/relationships/image" Target="../media/image882.png"/><Relationship Id="rId44" Type="http://schemas.openxmlformats.org/officeDocument/2006/relationships/slideLayout" Target="../slideLayouts/slideLayout30.xml"/><Relationship Id="rId43" Type="http://schemas.openxmlformats.org/officeDocument/2006/relationships/image" Target="../media/image676.svg"/><Relationship Id="rId42" Type="http://schemas.openxmlformats.org/officeDocument/2006/relationships/image" Target="../media/image900.png"/><Relationship Id="rId41" Type="http://schemas.openxmlformats.org/officeDocument/2006/relationships/image" Target="../media/image675.svg"/><Relationship Id="rId40" Type="http://schemas.openxmlformats.org/officeDocument/2006/relationships/image" Target="../media/image899.png"/><Relationship Id="rId4" Type="http://schemas.openxmlformats.org/officeDocument/2006/relationships/image" Target="../media/image658.svg"/><Relationship Id="rId39" Type="http://schemas.openxmlformats.org/officeDocument/2006/relationships/image" Target="../media/image674.svg"/><Relationship Id="rId38" Type="http://schemas.openxmlformats.org/officeDocument/2006/relationships/image" Target="../media/image898.png"/><Relationship Id="rId37" Type="http://schemas.openxmlformats.org/officeDocument/2006/relationships/image" Target="../media/image673.svg"/><Relationship Id="rId36" Type="http://schemas.openxmlformats.org/officeDocument/2006/relationships/image" Target="../media/image897.png"/><Relationship Id="rId35" Type="http://schemas.openxmlformats.org/officeDocument/2006/relationships/image" Target="../media/image672.svg"/><Relationship Id="rId34" Type="http://schemas.openxmlformats.org/officeDocument/2006/relationships/image" Target="../media/image896.png"/><Relationship Id="rId33" Type="http://schemas.openxmlformats.org/officeDocument/2006/relationships/image" Target="../media/image671.svg"/><Relationship Id="rId32" Type="http://schemas.openxmlformats.org/officeDocument/2006/relationships/image" Target="../media/image895.png"/><Relationship Id="rId31" Type="http://schemas.openxmlformats.org/officeDocument/2006/relationships/image" Target="../media/image670.svg"/><Relationship Id="rId30" Type="http://schemas.openxmlformats.org/officeDocument/2006/relationships/image" Target="../media/image894.png"/><Relationship Id="rId3" Type="http://schemas.openxmlformats.org/officeDocument/2006/relationships/image" Target="../media/image881.png"/><Relationship Id="rId29" Type="http://schemas.openxmlformats.org/officeDocument/2006/relationships/image" Target="../media/image669.svg"/><Relationship Id="rId28" Type="http://schemas.openxmlformats.org/officeDocument/2006/relationships/image" Target="../media/image893.png"/><Relationship Id="rId27" Type="http://schemas.openxmlformats.org/officeDocument/2006/relationships/image" Target="../media/image668.svg"/><Relationship Id="rId26" Type="http://schemas.openxmlformats.org/officeDocument/2006/relationships/image" Target="../media/image892.png"/><Relationship Id="rId25" Type="http://schemas.openxmlformats.org/officeDocument/2006/relationships/image" Target="../media/image667.svg"/><Relationship Id="rId24" Type="http://schemas.openxmlformats.org/officeDocument/2006/relationships/image" Target="../media/image891.png"/><Relationship Id="rId23" Type="http://schemas.openxmlformats.org/officeDocument/2006/relationships/image" Target="../media/image666.svg"/><Relationship Id="rId22" Type="http://schemas.openxmlformats.org/officeDocument/2006/relationships/image" Target="../media/image890.png"/><Relationship Id="rId21" Type="http://schemas.openxmlformats.org/officeDocument/2006/relationships/image" Target="../media/image665.svg"/><Relationship Id="rId20" Type="http://schemas.openxmlformats.org/officeDocument/2006/relationships/image" Target="../media/image889.png"/><Relationship Id="rId2" Type="http://schemas.openxmlformats.org/officeDocument/2006/relationships/image" Target="../media/image657.svg"/><Relationship Id="rId19" Type="http://schemas.openxmlformats.org/officeDocument/2006/relationships/image" Target="../media/image664.svg"/><Relationship Id="rId18" Type="http://schemas.openxmlformats.org/officeDocument/2006/relationships/image" Target="../media/image888.png"/><Relationship Id="rId17" Type="http://schemas.openxmlformats.org/officeDocument/2006/relationships/image" Target="../media/image663.svg"/><Relationship Id="rId16" Type="http://schemas.openxmlformats.org/officeDocument/2006/relationships/image" Target="../media/image887.png"/><Relationship Id="rId15" Type="http://schemas.openxmlformats.org/officeDocument/2006/relationships/image" Target="../media/image662.svg"/><Relationship Id="rId14" Type="http://schemas.openxmlformats.org/officeDocument/2006/relationships/image" Target="../media/image886.png"/><Relationship Id="rId13" Type="http://schemas.openxmlformats.org/officeDocument/2006/relationships/image" Target="../media/image661.svg"/><Relationship Id="rId12" Type="http://schemas.openxmlformats.org/officeDocument/2006/relationships/image" Target="../media/image885.png"/><Relationship Id="rId11" Type="http://schemas.openxmlformats.org/officeDocument/2006/relationships/image" Target="../media/image11.svg"/><Relationship Id="rId10" Type="http://schemas.openxmlformats.org/officeDocument/2006/relationships/image" Target="../media/image20.png"/><Relationship Id="rId1" Type="http://schemas.openxmlformats.org/officeDocument/2006/relationships/image" Target="../media/image880.png"/></Relationships>
</file>

<file path=ppt/slides/_rels/slide159.xml.rels><?xml version="1.0" encoding="UTF-8" standalone="yes"?>
<Relationships xmlns="http://schemas.openxmlformats.org/package/2006/relationships"><Relationship Id="rId9" Type="http://schemas.openxmlformats.org/officeDocument/2006/relationships/image" Target="../media/image680.svg"/><Relationship Id="rId8" Type="http://schemas.openxmlformats.org/officeDocument/2006/relationships/image" Target="../media/image905.png"/><Relationship Id="rId7" Type="http://schemas.openxmlformats.org/officeDocument/2006/relationships/image" Target="../media/image679.svg"/><Relationship Id="rId6" Type="http://schemas.openxmlformats.org/officeDocument/2006/relationships/image" Target="../media/image904.png"/><Relationship Id="rId5" Type="http://schemas.openxmlformats.org/officeDocument/2006/relationships/image" Target="../media/image678.svg"/><Relationship Id="rId4" Type="http://schemas.openxmlformats.org/officeDocument/2006/relationships/image" Target="../media/image903.png"/><Relationship Id="rId3" Type="http://schemas.openxmlformats.org/officeDocument/2006/relationships/image" Target="../media/image902.png"/><Relationship Id="rId2" Type="http://schemas.openxmlformats.org/officeDocument/2006/relationships/image" Target="../media/image677.svg"/><Relationship Id="rId16" Type="http://schemas.openxmlformats.org/officeDocument/2006/relationships/slideLayout" Target="../slideLayouts/slideLayout29.xml"/><Relationship Id="rId15" Type="http://schemas.openxmlformats.org/officeDocument/2006/relationships/image" Target="../media/image683.svg"/><Relationship Id="rId14" Type="http://schemas.openxmlformats.org/officeDocument/2006/relationships/image" Target="../media/image908.png"/><Relationship Id="rId13" Type="http://schemas.openxmlformats.org/officeDocument/2006/relationships/image" Target="../media/image682.svg"/><Relationship Id="rId12" Type="http://schemas.openxmlformats.org/officeDocument/2006/relationships/image" Target="../media/image907.png"/><Relationship Id="rId11" Type="http://schemas.openxmlformats.org/officeDocument/2006/relationships/image" Target="../media/image681.svg"/><Relationship Id="rId10" Type="http://schemas.openxmlformats.org/officeDocument/2006/relationships/image" Target="../media/image906.png"/><Relationship Id="rId1" Type="http://schemas.openxmlformats.org/officeDocument/2006/relationships/image" Target="../media/image90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6.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684.svg"/><Relationship Id="rId1" Type="http://schemas.openxmlformats.org/officeDocument/2006/relationships/image" Target="../media/image909.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9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hyperlink" Target="https://aws.amazon.com/architecture/icon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21.png"/><Relationship Id="rId7" Type="http://schemas.openxmlformats.org/officeDocument/2006/relationships/image" Target="../media/image11.sv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svg"/><Relationship Id="rId3" Type="http://schemas.openxmlformats.org/officeDocument/2006/relationships/image" Target="../media/image4.png"/><Relationship Id="rId2" Type="http://schemas.openxmlformats.org/officeDocument/2006/relationships/image" Target="../media/image2.svg"/><Relationship Id="rId10" Type="http://schemas.openxmlformats.org/officeDocument/2006/relationships/slideLayout" Target="../slideLayouts/slideLayout23.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svg"/><Relationship Id="rId7" Type="http://schemas.openxmlformats.org/officeDocument/2006/relationships/image" Target="../media/image15.png"/><Relationship Id="rId6" Type="http://schemas.openxmlformats.org/officeDocument/2006/relationships/image" Target="../media/image1.svg"/><Relationship Id="rId5" Type="http://schemas.openxmlformats.org/officeDocument/2006/relationships/image" Target="../media/image4.png"/><Relationship Id="rId4" Type="http://schemas.openxmlformats.org/officeDocument/2006/relationships/image" Target="../media/image13.svg"/><Relationship Id="rId3" Type="http://schemas.openxmlformats.org/officeDocument/2006/relationships/image" Target="../media/image22.png"/><Relationship Id="rId2" Type="http://schemas.openxmlformats.org/officeDocument/2006/relationships/image" Target="../media/image9.svg"/><Relationship Id="rId13" Type="http://schemas.openxmlformats.org/officeDocument/2006/relationships/slideLayout" Target="../slideLayouts/slideLayout23.xml"/><Relationship Id="rId12" Type="http://schemas.openxmlformats.org/officeDocument/2006/relationships/image" Target="../media/image14.svg"/><Relationship Id="rId11" Type="http://schemas.openxmlformats.org/officeDocument/2006/relationships/image" Target="../media/image23.png"/><Relationship Id="rId10" Type="http://schemas.openxmlformats.org/officeDocument/2006/relationships/image" Target="../media/image7.sv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9" Type="http://schemas.openxmlformats.org/officeDocument/2006/relationships/slide" Target="slide52.xml"/><Relationship Id="rId8" Type="http://schemas.openxmlformats.org/officeDocument/2006/relationships/slide" Target="slide49.xml"/><Relationship Id="rId7" Type="http://schemas.openxmlformats.org/officeDocument/2006/relationships/slide" Target="slide44.xml"/><Relationship Id="rId6" Type="http://schemas.openxmlformats.org/officeDocument/2006/relationships/slide" Target="slide80.xml"/><Relationship Id="rId5" Type="http://schemas.openxmlformats.org/officeDocument/2006/relationships/slide" Target="slide42.xml"/><Relationship Id="rId4" Type="http://schemas.openxmlformats.org/officeDocument/2006/relationships/slide" Target="slide38.xml"/><Relationship Id="rId32" Type="http://schemas.openxmlformats.org/officeDocument/2006/relationships/slideLayout" Target="../slideLayouts/slideLayout14.xml"/><Relationship Id="rId31" Type="http://schemas.openxmlformats.org/officeDocument/2006/relationships/slide" Target="slide160.xml"/><Relationship Id="rId30" Type="http://schemas.openxmlformats.org/officeDocument/2006/relationships/slide" Target="slide152.xml"/><Relationship Id="rId3" Type="http://schemas.openxmlformats.org/officeDocument/2006/relationships/slide" Target="slide31.xml"/><Relationship Id="rId29" Type="http://schemas.openxmlformats.org/officeDocument/2006/relationships/slide" Target="slide150.xml"/><Relationship Id="rId28" Type="http://schemas.openxmlformats.org/officeDocument/2006/relationships/slide" Target="slide142.xml"/><Relationship Id="rId27" Type="http://schemas.openxmlformats.org/officeDocument/2006/relationships/slide" Target="slide140.xml"/><Relationship Id="rId26" Type="http://schemas.openxmlformats.org/officeDocument/2006/relationships/slide" Target="slide138.xml"/><Relationship Id="rId25" Type="http://schemas.openxmlformats.org/officeDocument/2006/relationships/slide" Target="slide136.xml"/><Relationship Id="rId24" Type="http://schemas.openxmlformats.org/officeDocument/2006/relationships/slide" Target="slide130.xml"/><Relationship Id="rId23" Type="http://schemas.openxmlformats.org/officeDocument/2006/relationships/slide" Target="slide127.xml"/><Relationship Id="rId22" Type="http://schemas.openxmlformats.org/officeDocument/2006/relationships/slide" Target="slide122.xml"/><Relationship Id="rId21" Type="http://schemas.openxmlformats.org/officeDocument/2006/relationships/slide" Target="slide112.xml"/><Relationship Id="rId20" Type="http://schemas.openxmlformats.org/officeDocument/2006/relationships/slide" Target="slide102.xml"/><Relationship Id="rId2" Type="http://schemas.openxmlformats.org/officeDocument/2006/relationships/slide" Target="slide47.xml"/><Relationship Id="rId19" Type="http://schemas.openxmlformats.org/officeDocument/2006/relationships/slide" Target="slide94.xml"/><Relationship Id="rId18" Type="http://schemas.openxmlformats.org/officeDocument/2006/relationships/slide" Target="slide91.xml"/><Relationship Id="rId17" Type="http://schemas.openxmlformats.org/officeDocument/2006/relationships/slide" Target="slide89.xml"/><Relationship Id="rId16" Type="http://schemas.openxmlformats.org/officeDocument/2006/relationships/slide" Target="slide87.xml"/><Relationship Id="rId15" Type="http://schemas.openxmlformats.org/officeDocument/2006/relationships/slide" Target="slide82.xml"/><Relationship Id="rId14" Type="http://schemas.openxmlformats.org/officeDocument/2006/relationships/slide" Target="slide76.xml"/><Relationship Id="rId13" Type="http://schemas.openxmlformats.org/officeDocument/2006/relationships/slide" Target="slide73.xml"/><Relationship Id="rId12" Type="http://schemas.openxmlformats.org/officeDocument/2006/relationships/slide" Target="slide123.xml"/><Relationship Id="rId11" Type="http://schemas.openxmlformats.org/officeDocument/2006/relationships/slide" Target="slide69.xml"/><Relationship Id="rId10" Type="http://schemas.openxmlformats.org/officeDocument/2006/relationships/slide" Target="slide67.xml"/><Relationship Id="rId1" Type="http://schemas.openxmlformats.org/officeDocument/2006/relationships/slide" Target="slide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18.svg"/><Relationship Id="rId7" Type="http://schemas.openxmlformats.org/officeDocument/2006/relationships/image" Target="../media/image27.png"/><Relationship Id="rId6" Type="http://schemas.openxmlformats.org/officeDocument/2006/relationships/image" Target="../media/image17.svg"/><Relationship Id="rId5" Type="http://schemas.openxmlformats.org/officeDocument/2006/relationships/image" Target="../media/image26.png"/><Relationship Id="rId4" Type="http://schemas.openxmlformats.org/officeDocument/2006/relationships/image" Target="../media/image16.svg"/><Relationship Id="rId33" Type="http://schemas.openxmlformats.org/officeDocument/2006/relationships/slideLayout" Target="../slideLayouts/slideLayout44.xml"/><Relationship Id="rId32" Type="http://schemas.openxmlformats.org/officeDocument/2006/relationships/image" Target="../media/image26.svg"/><Relationship Id="rId31" Type="http://schemas.openxmlformats.org/officeDocument/2006/relationships/image" Target="../media/image35.png"/><Relationship Id="rId30" Type="http://schemas.openxmlformats.org/officeDocument/2006/relationships/image" Target="../media/image1.svg"/><Relationship Id="rId3" Type="http://schemas.openxmlformats.org/officeDocument/2006/relationships/image" Target="../media/image25.png"/><Relationship Id="rId29" Type="http://schemas.openxmlformats.org/officeDocument/2006/relationships/image" Target="../media/image4.png"/><Relationship Id="rId28" Type="http://schemas.openxmlformats.org/officeDocument/2006/relationships/image" Target="../media/image25.svg"/><Relationship Id="rId27" Type="http://schemas.openxmlformats.org/officeDocument/2006/relationships/image" Target="../media/image34.png"/><Relationship Id="rId26" Type="http://schemas.openxmlformats.org/officeDocument/2006/relationships/image" Target="../media/image24.svg"/><Relationship Id="rId25" Type="http://schemas.openxmlformats.org/officeDocument/2006/relationships/image" Target="../media/image33.png"/><Relationship Id="rId24" Type="http://schemas.openxmlformats.org/officeDocument/2006/relationships/image" Target="../media/image23.svg"/><Relationship Id="rId23" Type="http://schemas.openxmlformats.org/officeDocument/2006/relationships/image" Target="../media/image32.png"/><Relationship Id="rId22" Type="http://schemas.openxmlformats.org/officeDocument/2006/relationships/image" Target="../media/image22.svg"/><Relationship Id="rId21" Type="http://schemas.openxmlformats.org/officeDocument/2006/relationships/image" Target="../media/image31.png"/><Relationship Id="rId20" Type="http://schemas.openxmlformats.org/officeDocument/2006/relationships/image" Target="../media/image8.svg"/><Relationship Id="rId2" Type="http://schemas.openxmlformats.org/officeDocument/2006/relationships/image" Target="../media/image15.svg"/><Relationship Id="rId19" Type="http://schemas.openxmlformats.org/officeDocument/2006/relationships/image" Target="../media/image12.png"/><Relationship Id="rId18" Type="http://schemas.openxmlformats.org/officeDocument/2006/relationships/image" Target="../media/image21.svg"/><Relationship Id="rId17" Type="http://schemas.openxmlformats.org/officeDocument/2006/relationships/image" Target="../media/image30.png"/><Relationship Id="rId16" Type="http://schemas.openxmlformats.org/officeDocument/2006/relationships/image" Target="../media/image10.svg"/><Relationship Id="rId15" Type="http://schemas.openxmlformats.org/officeDocument/2006/relationships/image" Target="../media/image15.png"/><Relationship Id="rId14" Type="http://schemas.openxmlformats.org/officeDocument/2006/relationships/image" Target="../media/image7.svg"/><Relationship Id="rId13" Type="http://schemas.openxmlformats.org/officeDocument/2006/relationships/image" Target="../media/image11.png"/><Relationship Id="rId12" Type="http://schemas.openxmlformats.org/officeDocument/2006/relationships/image" Target="../media/image20.svg"/><Relationship Id="rId11" Type="http://schemas.openxmlformats.org/officeDocument/2006/relationships/image" Target="../media/image29.png"/><Relationship Id="rId10" Type="http://schemas.openxmlformats.org/officeDocument/2006/relationships/image" Target="../media/image19.sv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9" Type="http://schemas.openxmlformats.org/officeDocument/2006/relationships/image" Target="../media/image30.svg"/><Relationship Id="rId8" Type="http://schemas.openxmlformats.org/officeDocument/2006/relationships/image" Target="../media/image39.png"/><Relationship Id="rId7" Type="http://schemas.openxmlformats.org/officeDocument/2006/relationships/image" Target="../media/image29.svg"/><Relationship Id="rId6" Type="http://schemas.openxmlformats.org/officeDocument/2006/relationships/image" Target="../media/image38.png"/><Relationship Id="rId5" Type="http://schemas.openxmlformats.org/officeDocument/2006/relationships/image" Target="../media/image28.svg"/><Relationship Id="rId4" Type="http://schemas.openxmlformats.org/officeDocument/2006/relationships/image" Target="../media/image37.png"/><Relationship Id="rId3" Type="http://schemas.openxmlformats.org/officeDocument/2006/relationships/image" Target="../media/image27.svg"/><Relationship Id="rId2" Type="http://schemas.openxmlformats.org/officeDocument/2006/relationships/image" Target="../media/image36.png"/><Relationship Id="rId18" Type="http://schemas.openxmlformats.org/officeDocument/2006/relationships/slideLayout" Target="../slideLayouts/slideLayout44.xml"/><Relationship Id="rId17" Type="http://schemas.openxmlformats.org/officeDocument/2006/relationships/image" Target="../media/image44.png"/><Relationship Id="rId16" Type="http://schemas.openxmlformats.org/officeDocument/2006/relationships/image" Target="../media/image43.png"/><Relationship Id="rId15" Type="http://schemas.openxmlformats.org/officeDocument/2006/relationships/image" Target="../media/image33.svg"/><Relationship Id="rId14" Type="http://schemas.openxmlformats.org/officeDocument/2006/relationships/image" Target="../media/image42.png"/><Relationship Id="rId13" Type="http://schemas.openxmlformats.org/officeDocument/2006/relationships/image" Target="../media/image32.svg"/><Relationship Id="rId12" Type="http://schemas.openxmlformats.org/officeDocument/2006/relationships/image" Target="../media/image41.png"/><Relationship Id="rId11" Type="http://schemas.openxmlformats.org/officeDocument/2006/relationships/image" Target="../media/image31.svg"/><Relationship Id="rId10" Type="http://schemas.openxmlformats.org/officeDocument/2006/relationships/image" Target="../media/image40.png"/><Relationship Id="rId1" Type="http://schemas.openxmlformats.org/officeDocument/2006/relationships/hyperlink" Target="https://aws.amazon.com/architecture/ico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7" Type="http://schemas.openxmlformats.org/officeDocument/2006/relationships/slideLayout" Target="../slideLayouts/slideLayout45.xml"/><Relationship Id="rId46" Type="http://schemas.openxmlformats.org/officeDocument/2006/relationships/image" Target="../media/image47.svg"/><Relationship Id="rId45" Type="http://schemas.openxmlformats.org/officeDocument/2006/relationships/image" Target="../media/image74.png"/><Relationship Id="rId44" Type="http://schemas.openxmlformats.org/officeDocument/2006/relationships/image" Target="../media/image46.svg"/><Relationship Id="rId43" Type="http://schemas.openxmlformats.org/officeDocument/2006/relationships/image" Target="../media/image73.png"/><Relationship Id="rId42" Type="http://schemas.openxmlformats.org/officeDocument/2006/relationships/image" Target="../media/image45.svg"/><Relationship Id="rId41" Type="http://schemas.openxmlformats.org/officeDocument/2006/relationships/image" Target="../media/image72.png"/><Relationship Id="rId40" Type="http://schemas.openxmlformats.org/officeDocument/2006/relationships/image" Target="../media/image44.svg"/><Relationship Id="rId4" Type="http://schemas.openxmlformats.org/officeDocument/2006/relationships/image" Target="../media/image48.png"/><Relationship Id="rId39" Type="http://schemas.openxmlformats.org/officeDocument/2006/relationships/image" Target="../media/image71.png"/><Relationship Id="rId38" Type="http://schemas.openxmlformats.org/officeDocument/2006/relationships/image" Target="../media/image43.svg"/><Relationship Id="rId37" Type="http://schemas.openxmlformats.org/officeDocument/2006/relationships/image" Target="../media/image70.png"/><Relationship Id="rId36" Type="http://schemas.openxmlformats.org/officeDocument/2006/relationships/image" Target="../media/image42.svg"/><Relationship Id="rId35" Type="http://schemas.openxmlformats.org/officeDocument/2006/relationships/image" Target="../media/image69.png"/><Relationship Id="rId34" Type="http://schemas.openxmlformats.org/officeDocument/2006/relationships/image" Target="../media/image41.svg"/><Relationship Id="rId33" Type="http://schemas.openxmlformats.org/officeDocument/2006/relationships/image" Target="../media/image68.png"/><Relationship Id="rId32" Type="http://schemas.openxmlformats.org/officeDocument/2006/relationships/image" Target="../media/image40.svg"/><Relationship Id="rId31" Type="http://schemas.openxmlformats.org/officeDocument/2006/relationships/image" Target="../media/image67.png"/><Relationship Id="rId30" Type="http://schemas.openxmlformats.org/officeDocument/2006/relationships/image" Target="../media/image39.svg"/><Relationship Id="rId3" Type="http://schemas.openxmlformats.org/officeDocument/2006/relationships/image" Target="../media/image47.png"/><Relationship Id="rId29" Type="http://schemas.openxmlformats.org/officeDocument/2006/relationships/image" Target="../media/image66.png"/><Relationship Id="rId28" Type="http://schemas.openxmlformats.org/officeDocument/2006/relationships/image" Target="../media/image38.svg"/><Relationship Id="rId27" Type="http://schemas.openxmlformats.org/officeDocument/2006/relationships/image" Target="../media/image65.png"/><Relationship Id="rId26" Type="http://schemas.openxmlformats.org/officeDocument/2006/relationships/image" Target="../media/image37.svg"/><Relationship Id="rId25" Type="http://schemas.openxmlformats.org/officeDocument/2006/relationships/image" Target="../media/image64.png"/><Relationship Id="rId24" Type="http://schemas.openxmlformats.org/officeDocument/2006/relationships/image" Target="../media/image36.svg"/><Relationship Id="rId23" Type="http://schemas.openxmlformats.org/officeDocument/2006/relationships/image" Target="../media/image63.png"/><Relationship Id="rId22" Type="http://schemas.openxmlformats.org/officeDocument/2006/relationships/image" Target="../media/image35.svg"/><Relationship Id="rId21" Type="http://schemas.openxmlformats.org/officeDocument/2006/relationships/image" Target="../media/image62.png"/><Relationship Id="rId20" Type="http://schemas.openxmlformats.org/officeDocument/2006/relationships/image" Target="../media/image2.svg"/><Relationship Id="rId2" Type="http://schemas.openxmlformats.org/officeDocument/2006/relationships/image" Target="../media/image46.png"/><Relationship Id="rId19" Type="http://schemas.openxmlformats.org/officeDocument/2006/relationships/image" Target="../media/image5.png"/><Relationship Id="rId18" Type="http://schemas.openxmlformats.org/officeDocument/2006/relationships/image" Target="../media/image34.svg"/><Relationship Id="rId17" Type="http://schemas.openxmlformats.org/officeDocument/2006/relationships/image" Target="../media/image61.png"/><Relationship Id="rId16" Type="http://schemas.openxmlformats.org/officeDocument/2006/relationships/image" Target="../media/image60.png"/><Relationship Id="rId15" Type="http://schemas.openxmlformats.org/officeDocument/2006/relationships/image" Target="../media/image59.png"/><Relationship Id="rId14" Type="http://schemas.openxmlformats.org/officeDocument/2006/relationships/image" Target="../media/image58.png"/><Relationship Id="rId13" Type="http://schemas.openxmlformats.org/officeDocument/2006/relationships/image" Target="../media/image57.png"/><Relationship Id="rId12" Type="http://schemas.openxmlformats.org/officeDocument/2006/relationships/image" Target="../media/image56.png"/><Relationship Id="rId11" Type="http://schemas.openxmlformats.org/officeDocument/2006/relationships/image" Target="../media/image55.png"/><Relationship Id="rId10" Type="http://schemas.openxmlformats.org/officeDocument/2006/relationships/image" Target="../media/image54.png"/><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hyperlink" Target="https://aws.amazon.com/architecture/icons/" TargetMode="External"/></Relationships>
</file>

<file path=ppt/slides/_rels/slide30.xml.rels><?xml version="1.0" encoding="UTF-8" standalone="yes"?>
<Relationships xmlns="http://schemas.openxmlformats.org/package/2006/relationships"><Relationship Id="rId9" Type="http://schemas.openxmlformats.org/officeDocument/2006/relationships/image" Target="../media/image51.svg"/><Relationship Id="rId8" Type="http://schemas.openxmlformats.org/officeDocument/2006/relationships/image" Target="../media/image78.png"/><Relationship Id="rId7" Type="http://schemas.openxmlformats.org/officeDocument/2006/relationships/image" Target="../media/image50.svg"/><Relationship Id="rId6" Type="http://schemas.openxmlformats.org/officeDocument/2006/relationships/image" Target="../media/image77.png"/><Relationship Id="rId5" Type="http://schemas.openxmlformats.org/officeDocument/2006/relationships/image" Target="../media/image49.svg"/><Relationship Id="rId4" Type="http://schemas.openxmlformats.org/officeDocument/2006/relationships/image" Target="../media/image76.png"/><Relationship Id="rId3" Type="http://schemas.openxmlformats.org/officeDocument/2006/relationships/image" Target="../media/image48.svg"/><Relationship Id="rId2" Type="http://schemas.openxmlformats.org/officeDocument/2006/relationships/image" Target="../media/image75.png"/><Relationship Id="rId16" Type="http://schemas.openxmlformats.org/officeDocument/2006/relationships/slideLayout" Target="../slideLayouts/slideLayout45.xml"/><Relationship Id="rId15" Type="http://schemas.openxmlformats.org/officeDocument/2006/relationships/image" Target="../media/image54.svg"/><Relationship Id="rId14" Type="http://schemas.openxmlformats.org/officeDocument/2006/relationships/image" Target="../media/image81.png"/><Relationship Id="rId13" Type="http://schemas.openxmlformats.org/officeDocument/2006/relationships/image" Target="../media/image53.svg"/><Relationship Id="rId12" Type="http://schemas.openxmlformats.org/officeDocument/2006/relationships/image" Target="../media/image80.png"/><Relationship Id="rId11" Type="http://schemas.openxmlformats.org/officeDocument/2006/relationships/image" Target="../media/image52.svg"/><Relationship Id="rId10" Type="http://schemas.openxmlformats.org/officeDocument/2006/relationships/image" Target="../media/image79.png"/><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5.svg"/><Relationship Id="rId1" Type="http://schemas.openxmlformats.org/officeDocument/2006/relationships/image" Target="../media/image82.png"/></Relationships>
</file>

<file path=ppt/slides/_rels/slide32.xml.rels><?xml version="1.0" encoding="UTF-8" standalone="yes"?>
<Relationships xmlns="http://schemas.openxmlformats.org/package/2006/relationships"><Relationship Id="rId9" Type="http://schemas.openxmlformats.org/officeDocument/2006/relationships/image" Target="../media/image58.svg"/><Relationship Id="rId8" Type="http://schemas.openxmlformats.org/officeDocument/2006/relationships/image" Target="../media/image88.png"/><Relationship Id="rId7" Type="http://schemas.openxmlformats.org/officeDocument/2006/relationships/image" Target="../media/image57.svg"/><Relationship Id="rId6" Type="http://schemas.openxmlformats.org/officeDocument/2006/relationships/image" Target="../media/image87.png"/><Relationship Id="rId5" Type="http://schemas.openxmlformats.org/officeDocument/2006/relationships/image" Target="../media/image56.sv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6" Type="http://schemas.openxmlformats.org/officeDocument/2006/relationships/notesSlide" Target="../notesSlides/notesSlide6.xml"/><Relationship Id="rId15" Type="http://schemas.openxmlformats.org/officeDocument/2006/relationships/slideLayout" Target="../slideLayouts/slideLayout26.xml"/><Relationship Id="rId14" Type="http://schemas.openxmlformats.org/officeDocument/2006/relationships/image" Target="../media/image60.svg"/><Relationship Id="rId13" Type="http://schemas.openxmlformats.org/officeDocument/2006/relationships/image" Target="../media/image91.png"/><Relationship Id="rId12" Type="http://schemas.openxmlformats.org/officeDocument/2006/relationships/image" Target="../media/image90.png"/><Relationship Id="rId11" Type="http://schemas.openxmlformats.org/officeDocument/2006/relationships/image" Target="../media/image59.svg"/><Relationship Id="rId10" Type="http://schemas.openxmlformats.org/officeDocument/2006/relationships/image" Target="../media/image89.png"/><Relationship Id="rId1" Type="http://schemas.openxmlformats.org/officeDocument/2006/relationships/image" Target="../media/image83.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34.xml.rels><?xml version="1.0" encoding="UTF-8" standalone="yes"?>
<Relationships xmlns="http://schemas.openxmlformats.org/package/2006/relationships"><Relationship Id="rId9" Type="http://schemas.openxmlformats.org/officeDocument/2006/relationships/image" Target="../media/image63.svg"/><Relationship Id="rId8" Type="http://schemas.openxmlformats.org/officeDocument/2006/relationships/image" Target="../media/image101.png"/><Relationship Id="rId7" Type="http://schemas.openxmlformats.org/officeDocument/2006/relationships/image" Target="../media/image62.svg"/><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61.svg"/><Relationship Id="rId3" Type="http://schemas.openxmlformats.org/officeDocument/2006/relationships/image" Target="../media/image98.png"/><Relationship Id="rId24" Type="http://schemas.openxmlformats.org/officeDocument/2006/relationships/slideLayout" Target="../slideLayouts/slideLayout26.xml"/><Relationship Id="rId23" Type="http://schemas.openxmlformats.org/officeDocument/2006/relationships/image" Target="../media/image70.svg"/><Relationship Id="rId22" Type="http://schemas.openxmlformats.org/officeDocument/2006/relationships/image" Target="../media/image108.png"/><Relationship Id="rId21" Type="http://schemas.openxmlformats.org/officeDocument/2006/relationships/image" Target="../media/image69.svg"/><Relationship Id="rId20" Type="http://schemas.openxmlformats.org/officeDocument/2006/relationships/image" Target="../media/image107.png"/><Relationship Id="rId2" Type="http://schemas.openxmlformats.org/officeDocument/2006/relationships/image" Target="../media/image97.png"/><Relationship Id="rId19" Type="http://schemas.openxmlformats.org/officeDocument/2006/relationships/image" Target="../media/image68.svg"/><Relationship Id="rId18" Type="http://schemas.openxmlformats.org/officeDocument/2006/relationships/image" Target="../media/image106.png"/><Relationship Id="rId17" Type="http://schemas.openxmlformats.org/officeDocument/2006/relationships/image" Target="../media/image67.svg"/><Relationship Id="rId16" Type="http://schemas.openxmlformats.org/officeDocument/2006/relationships/image" Target="../media/image105.png"/><Relationship Id="rId15" Type="http://schemas.openxmlformats.org/officeDocument/2006/relationships/image" Target="../media/image66.svg"/><Relationship Id="rId14" Type="http://schemas.openxmlformats.org/officeDocument/2006/relationships/image" Target="../media/image104.png"/><Relationship Id="rId13" Type="http://schemas.openxmlformats.org/officeDocument/2006/relationships/image" Target="../media/image65.svg"/><Relationship Id="rId12" Type="http://schemas.openxmlformats.org/officeDocument/2006/relationships/image" Target="../media/image103.png"/><Relationship Id="rId11" Type="http://schemas.openxmlformats.org/officeDocument/2006/relationships/image" Target="../media/image64.svg"/><Relationship Id="rId10" Type="http://schemas.openxmlformats.org/officeDocument/2006/relationships/image" Target="../media/image102.png"/><Relationship Id="rId1" Type="http://schemas.openxmlformats.org/officeDocument/2006/relationships/image" Target="../media/image96.png"/></Relationships>
</file>

<file path=ppt/slides/_rels/slide35.xml.rels><?xml version="1.0" encoding="UTF-8" standalone="yes"?>
<Relationships xmlns="http://schemas.openxmlformats.org/package/2006/relationships"><Relationship Id="rId9" Type="http://schemas.openxmlformats.org/officeDocument/2006/relationships/image" Target="../media/image114.png"/><Relationship Id="rId8" Type="http://schemas.openxmlformats.org/officeDocument/2006/relationships/image" Target="../media/image73.svg"/><Relationship Id="rId7" Type="http://schemas.openxmlformats.org/officeDocument/2006/relationships/image" Target="../media/image113.png"/><Relationship Id="rId6" Type="http://schemas.openxmlformats.org/officeDocument/2006/relationships/image" Target="../media/image72.svg"/><Relationship Id="rId5" Type="http://schemas.openxmlformats.org/officeDocument/2006/relationships/image" Target="../media/image112.png"/><Relationship Id="rId4" Type="http://schemas.openxmlformats.org/officeDocument/2006/relationships/image" Target="../media/image71.svg"/><Relationship Id="rId3" Type="http://schemas.openxmlformats.org/officeDocument/2006/relationships/image" Target="../media/image111.png"/><Relationship Id="rId22" Type="http://schemas.openxmlformats.org/officeDocument/2006/relationships/slideLayout" Target="../slideLayouts/slideLayout26.xml"/><Relationship Id="rId21" Type="http://schemas.openxmlformats.org/officeDocument/2006/relationships/image" Target="../media/image79.svg"/><Relationship Id="rId20" Type="http://schemas.openxmlformats.org/officeDocument/2006/relationships/image" Target="../media/image119.png"/><Relationship Id="rId2" Type="http://schemas.openxmlformats.org/officeDocument/2006/relationships/image" Target="../media/image110.png"/><Relationship Id="rId19" Type="http://schemas.openxmlformats.org/officeDocument/2006/relationships/image" Target="../media/image78.svg"/><Relationship Id="rId18" Type="http://schemas.openxmlformats.org/officeDocument/2006/relationships/image" Target="../media/image118.png"/><Relationship Id="rId17" Type="http://schemas.openxmlformats.org/officeDocument/2006/relationships/image" Target="../media/image77.svg"/><Relationship Id="rId16" Type="http://schemas.openxmlformats.org/officeDocument/2006/relationships/image" Target="../media/image117.png"/><Relationship Id="rId15" Type="http://schemas.openxmlformats.org/officeDocument/2006/relationships/image" Target="../media/image76.svg"/><Relationship Id="rId14" Type="http://schemas.openxmlformats.org/officeDocument/2006/relationships/image" Target="../media/image116.png"/><Relationship Id="rId13" Type="http://schemas.openxmlformats.org/officeDocument/2006/relationships/image" Target="../media/image18.png"/><Relationship Id="rId12" Type="http://schemas.openxmlformats.org/officeDocument/2006/relationships/image" Target="../media/image75.svg"/><Relationship Id="rId11" Type="http://schemas.openxmlformats.org/officeDocument/2006/relationships/image" Target="../media/image115.png"/><Relationship Id="rId10" Type="http://schemas.openxmlformats.org/officeDocument/2006/relationships/image" Target="../media/image74.svg"/><Relationship Id="rId1" Type="http://schemas.openxmlformats.org/officeDocument/2006/relationships/image" Target="../media/image109.png"/></Relationships>
</file>

<file path=ppt/slides/_rels/slide36.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image" Target="../media/image82.svg"/><Relationship Id="rId7" Type="http://schemas.openxmlformats.org/officeDocument/2006/relationships/image" Target="../media/image124.png"/><Relationship Id="rId6" Type="http://schemas.openxmlformats.org/officeDocument/2006/relationships/image" Target="../media/image81.svg"/><Relationship Id="rId5" Type="http://schemas.openxmlformats.org/officeDocument/2006/relationships/image" Target="../media/image123.png"/><Relationship Id="rId4" Type="http://schemas.openxmlformats.org/officeDocument/2006/relationships/image" Target="../media/image80.svg"/><Relationship Id="rId3" Type="http://schemas.openxmlformats.org/officeDocument/2006/relationships/image" Target="../media/image122.png"/><Relationship Id="rId2" Type="http://schemas.openxmlformats.org/officeDocument/2006/relationships/image" Target="../media/image121.png"/><Relationship Id="rId11" Type="http://schemas.openxmlformats.org/officeDocument/2006/relationships/slideLayout" Target="../slideLayouts/slideLayout26.xml"/><Relationship Id="rId10" Type="http://schemas.openxmlformats.org/officeDocument/2006/relationships/image" Target="../media/image83.svg"/><Relationship Id="rId1" Type="http://schemas.openxmlformats.org/officeDocument/2006/relationships/image" Target="../media/image120.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image" Target="../media/image87.svg"/><Relationship Id="rId7" Type="http://schemas.openxmlformats.org/officeDocument/2006/relationships/image" Target="../media/image129.png"/><Relationship Id="rId6" Type="http://schemas.openxmlformats.org/officeDocument/2006/relationships/image" Target="../media/image86.svg"/><Relationship Id="rId5" Type="http://schemas.openxmlformats.org/officeDocument/2006/relationships/image" Target="../media/image128.png"/><Relationship Id="rId4" Type="http://schemas.openxmlformats.org/officeDocument/2006/relationships/image" Target="../media/image85.svg"/><Relationship Id="rId3" Type="http://schemas.openxmlformats.org/officeDocument/2006/relationships/image" Target="../media/image127.png"/><Relationship Id="rId2" Type="http://schemas.openxmlformats.org/officeDocument/2006/relationships/image" Target="../media/image84.svg"/><Relationship Id="rId1" Type="http://schemas.openxmlformats.org/officeDocument/2006/relationships/image" Target="../media/image12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8.svg"/><Relationship Id="rId1" Type="http://schemas.openxmlformats.org/officeDocument/2006/relationships/image" Target="../media/image130.png"/></Relationships>
</file>

<file path=ppt/slides/_rels/slide39.xml.rels><?xml version="1.0" encoding="UTF-8" standalone="yes"?>
<Relationships xmlns="http://schemas.openxmlformats.org/package/2006/relationships"><Relationship Id="rId9" Type="http://schemas.openxmlformats.org/officeDocument/2006/relationships/image" Target="../media/image137.png"/><Relationship Id="rId8" Type="http://schemas.openxmlformats.org/officeDocument/2006/relationships/image" Target="../media/image90.svg"/><Relationship Id="rId7" Type="http://schemas.openxmlformats.org/officeDocument/2006/relationships/image" Target="../media/image136.png"/><Relationship Id="rId6" Type="http://schemas.openxmlformats.org/officeDocument/2006/relationships/image" Target="../media/image89.svg"/><Relationship Id="rId5" Type="http://schemas.openxmlformats.org/officeDocument/2006/relationships/image" Target="../media/image135.png"/><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png"/><Relationship Id="rId17" Type="http://schemas.openxmlformats.org/officeDocument/2006/relationships/slideLayout" Target="../slideLayouts/slideLayout28.xml"/><Relationship Id="rId16" Type="http://schemas.openxmlformats.org/officeDocument/2006/relationships/image" Target="../media/image94.svg"/><Relationship Id="rId15" Type="http://schemas.openxmlformats.org/officeDocument/2006/relationships/image" Target="../media/image140.png"/><Relationship Id="rId14" Type="http://schemas.openxmlformats.org/officeDocument/2006/relationships/image" Target="../media/image93.svg"/><Relationship Id="rId13" Type="http://schemas.openxmlformats.org/officeDocument/2006/relationships/image" Target="../media/image139.png"/><Relationship Id="rId12" Type="http://schemas.openxmlformats.org/officeDocument/2006/relationships/image" Target="../media/image92.svg"/><Relationship Id="rId11" Type="http://schemas.openxmlformats.org/officeDocument/2006/relationships/image" Target="../media/image138.png"/><Relationship Id="rId10" Type="http://schemas.openxmlformats.org/officeDocument/2006/relationships/image" Target="../media/image91.svg"/><Relationship Id="rId1" Type="http://schemas.openxmlformats.org/officeDocument/2006/relationships/image" Target="../media/image1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hyperlink" Target="https://aws.amazon.com/architecture/icons/" TargetMode="External"/></Relationships>
</file>

<file path=ppt/slides/_rels/slide40.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image" Target="../media/image97.svg"/><Relationship Id="rId7" Type="http://schemas.openxmlformats.org/officeDocument/2006/relationships/image" Target="../media/image145.png"/><Relationship Id="rId6" Type="http://schemas.openxmlformats.org/officeDocument/2006/relationships/image" Target="../media/image96.svg"/><Relationship Id="rId5" Type="http://schemas.openxmlformats.org/officeDocument/2006/relationships/image" Target="../media/image144.png"/><Relationship Id="rId4" Type="http://schemas.openxmlformats.org/officeDocument/2006/relationships/image" Target="../media/image143.png"/><Relationship Id="rId3" Type="http://schemas.openxmlformats.org/officeDocument/2006/relationships/image" Target="../media/image95.svg"/><Relationship Id="rId23" Type="http://schemas.openxmlformats.org/officeDocument/2006/relationships/slideLayout" Target="../slideLayouts/slideLayout28.xml"/><Relationship Id="rId22" Type="http://schemas.openxmlformats.org/officeDocument/2006/relationships/image" Target="../media/image104.svg"/><Relationship Id="rId21" Type="http://schemas.openxmlformats.org/officeDocument/2006/relationships/image" Target="../media/image152.png"/><Relationship Id="rId20" Type="http://schemas.openxmlformats.org/officeDocument/2006/relationships/image" Target="../media/image103.svg"/><Relationship Id="rId2" Type="http://schemas.openxmlformats.org/officeDocument/2006/relationships/image" Target="../media/image142.png"/><Relationship Id="rId19" Type="http://schemas.openxmlformats.org/officeDocument/2006/relationships/image" Target="../media/image151.png"/><Relationship Id="rId18" Type="http://schemas.openxmlformats.org/officeDocument/2006/relationships/image" Target="../media/image102.svg"/><Relationship Id="rId17" Type="http://schemas.openxmlformats.org/officeDocument/2006/relationships/image" Target="../media/image150.png"/><Relationship Id="rId16" Type="http://schemas.openxmlformats.org/officeDocument/2006/relationships/image" Target="../media/image101.svg"/><Relationship Id="rId15" Type="http://schemas.openxmlformats.org/officeDocument/2006/relationships/image" Target="../media/image149.png"/><Relationship Id="rId14" Type="http://schemas.openxmlformats.org/officeDocument/2006/relationships/image" Target="../media/image100.svg"/><Relationship Id="rId13" Type="http://schemas.openxmlformats.org/officeDocument/2006/relationships/image" Target="../media/image148.png"/><Relationship Id="rId12" Type="http://schemas.openxmlformats.org/officeDocument/2006/relationships/image" Target="../media/image99.svg"/><Relationship Id="rId11" Type="http://schemas.openxmlformats.org/officeDocument/2006/relationships/image" Target="../media/image147.png"/><Relationship Id="rId10" Type="http://schemas.openxmlformats.org/officeDocument/2006/relationships/image" Target="../media/image98.svg"/><Relationship Id="rId1" Type="http://schemas.openxmlformats.org/officeDocument/2006/relationships/image" Target="../media/image141.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8.xml"/><Relationship Id="rId7" Type="http://schemas.openxmlformats.org/officeDocument/2006/relationships/image" Target="../media/image157.png"/><Relationship Id="rId6" Type="http://schemas.openxmlformats.org/officeDocument/2006/relationships/image" Target="../media/image106.svg"/><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105.svg"/><Relationship Id="rId2" Type="http://schemas.openxmlformats.org/officeDocument/2006/relationships/image" Target="../media/image154.png"/><Relationship Id="rId1" Type="http://schemas.openxmlformats.org/officeDocument/2006/relationships/image" Target="../media/image15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07.svg"/><Relationship Id="rId1" Type="http://schemas.openxmlformats.org/officeDocument/2006/relationships/image" Target="../media/image158.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image" Target="../media/image108.svg"/><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109.svg"/><Relationship Id="rId1" Type="http://schemas.openxmlformats.org/officeDocument/2006/relationships/image" Target="../media/image162.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35.xml"/><Relationship Id="rId5" Type="http://schemas.openxmlformats.org/officeDocument/2006/relationships/image" Target="../media/image110.sv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46.xml.rels><?xml version="1.0" encoding="UTF-8" standalone="yes"?>
<Relationships xmlns="http://schemas.openxmlformats.org/package/2006/relationships"><Relationship Id="rId9" Type="http://schemas.openxmlformats.org/officeDocument/2006/relationships/image" Target="../media/image171.png"/><Relationship Id="rId8" Type="http://schemas.openxmlformats.org/officeDocument/2006/relationships/image" Target="../media/image114.svg"/><Relationship Id="rId7" Type="http://schemas.openxmlformats.org/officeDocument/2006/relationships/image" Target="../media/image170.png"/><Relationship Id="rId6" Type="http://schemas.openxmlformats.org/officeDocument/2006/relationships/image" Target="../media/image113.svg"/><Relationship Id="rId5" Type="http://schemas.openxmlformats.org/officeDocument/2006/relationships/image" Target="../media/image169.png"/><Relationship Id="rId4" Type="http://schemas.openxmlformats.org/officeDocument/2006/relationships/image" Target="../media/image112.svg"/><Relationship Id="rId3" Type="http://schemas.openxmlformats.org/officeDocument/2006/relationships/image" Target="../media/image168.png"/><Relationship Id="rId2" Type="http://schemas.openxmlformats.org/officeDocument/2006/relationships/image" Target="../media/image111.svg"/><Relationship Id="rId13" Type="http://schemas.openxmlformats.org/officeDocument/2006/relationships/slideLayout" Target="../slideLayouts/slideLayout35.xml"/><Relationship Id="rId12" Type="http://schemas.openxmlformats.org/officeDocument/2006/relationships/image" Target="../media/image116.svg"/><Relationship Id="rId11" Type="http://schemas.openxmlformats.org/officeDocument/2006/relationships/image" Target="../media/image172.png"/><Relationship Id="rId10" Type="http://schemas.openxmlformats.org/officeDocument/2006/relationships/image" Target="../media/image115.svg"/><Relationship Id="rId1" Type="http://schemas.openxmlformats.org/officeDocument/2006/relationships/image" Target="../media/image167.png"/></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image" Target="../media/image119.svg"/><Relationship Id="rId7" Type="http://schemas.openxmlformats.org/officeDocument/2006/relationships/image" Target="../media/image174.png"/><Relationship Id="rId6" Type="http://schemas.openxmlformats.org/officeDocument/2006/relationships/image" Target="../media/image118.svg"/><Relationship Id="rId5" Type="http://schemas.openxmlformats.org/officeDocument/2006/relationships/image" Target="../media/image167.png"/><Relationship Id="rId4" Type="http://schemas.openxmlformats.org/officeDocument/2006/relationships/image" Target="../media/image113.svg"/><Relationship Id="rId3" Type="http://schemas.openxmlformats.org/officeDocument/2006/relationships/image" Target="../media/image169.png"/><Relationship Id="rId2" Type="http://schemas.openxmlformats.org/officeDocument/2006/relationships/image" Target="../media/image117.svg"/><Relationship Id="rId1" Type="http://schemas.openxmlformats.org/officeDocument/2006/relationships/image" Target="../media/image173.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35.xml"/><Relationship Id="rId4" Type="http://schemas.openxmlformats.org/officeDocument/2006/relationships/image" Target="../media/image121.svg"/><Relationship Id="rId3" Type="http://schemas.openxmlformats.org/officeDocument/2006/relationships/image" Target="../media/image176.png"/><Relationship Id="rId2" Type="http://schemas.openxmlformats.org/officeDocument/2006/relationships/image" Target="../media/image120.svg"/><Relationship Id="rId1" Type="http://schemas.openxmlformats.org/officeDocument/2006/relationships/image" Target="../media/image17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22.svg"/><Relationship Id="rId1"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hyperlink" Target="https://aws.amazon.com/architecture/icons/" TargetMode="Externa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124.svg"/><Relationship Id="rId4" Type="http://schemas.openxmlformats.org/officeDocument/2006/relationships/image" Target="../media/image184.png"/><Relationship Id="rId3" Type="http://schemas.openxmlformats.org/officeDocument/2006/relationships/image" Target="../media/image123.svg"/><Relationship Id="rId2" Type="http://schemas.openxmlformats.org/officeDocument/2006/relationships/image" Target="../media/image183.png"/><Relationship Id="rId1" Type="http://schemas.openxmlformats.org/officeDocument/2006/relationships/image" Target="../media/image18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25.svg"/><Relationship Id="rId1" Type="http://schemas.openxmlformats.org/officeDocument/2006/relationships/image" Target="../media/image185.png"/></Relationships>
</file>

<file path=ppt/slides/_rels/slide53.xml.rels><?xml version="1.0" encoding="UTF-8" standalone="yes"?>
<Relationships xmlns="http://schemas.openxmlformats.org/package/2006/relationships"><Relationship Id="rId9" Type="http://schemas.openxmlformats.org/officeDocument/2006/relationships/image" Target="../media/image129.svg"/><Relationship Id="rId8" Type="http://schemas.openxmlformats.org/officeDocument/2006/relationships/image" Target="../media/image189.png"/><Relationship Id="rId7" Type="http://schemas.openxmlformats.org/officeDocument/2006/relationships/image" Target="../media/image128.svg"/><Relationship Id="rId6" Type="http://schemas.openxmlformats.org/officeDocument/2006/relationships/image" Target="../media/image188.png"/><Relationship Id="rId5" Type="http://schemas.openxmlformats.org/officeDocument/2006/relationships/image" Target="../media/image127.svg"/><Relationship Id="rId4" Type="http://schemas.openxmlformats.org/officeDocument/2006/relationships/image" Target="../media/image187.png"/><Relationship Id="rId3" Type="http://schemas.openxmlformats.org/officeDocument/2006/relationships/image" Target="../media/image126.svg"/><Relationship Id="rId23" Type="http://schemas.openxmlformats.org/officeDocument/2006/relationships/notesSlide" Target="../notesSlides/notesSlide7.xml"/><Relationship Id="rId22" Type="http://schemas.openxmlformats.org/officeDocument/2006/relationships/slideLayout" Target="../slideLayouts/slideLayout33.xml"/><Relationship Id="rId21" Type="http://schemas.openxmlformats.org/officeDocument/2006/relationships/image" Target="../media/image135.svg"/><Relationship Id="rId20" Type="http://schemas.openxmlformats.org/officeDocument/2006/relationships/image" Target="../media/image194.png"/><Relationship Id="rId2" Type="http://schemas.openxmlformats.org/officeDocument/2006/relationships/image" Target="../media/image186.png"/><Relationship Id="rId19" Type="http://schemas.openxmlformats.org/officeDocument/2006/relationships/image" Target="../media/image134.svg"/><Relationship Id="rId18" Type="http://schemas.openxmlformats.org/officeDocument/2006/relationships/image" Target="../media/image193.png"/><Relationship Id="rId17" Type="http://schemas.openxmlformats.org/officeDocument/2006/relationships/image" Target="../media/image133.svg"/><Relationship Id="rId16" Type="http://schemas.openxmlformats.org/officeDocument/2006/relationships/image" Target="../media/image192.png"/><Relationship Id="rId15" Type="http://schemas.openxmlformats.org/officeDocument/2006/relationships/image" Target="../media/image132.svg"/><Relationship Id="rId14" Type="http://schemas.openxmlformats.org/officeDocument/2006/relationships/image" Target="../media/image191.png"/><Relationship Id="rId13" Type="http://schemas.openxmlformats.org/officeDocument/2006/relationships/image" Target="../media/image131.svg"/><Relationship Id="rId12" Type="http://schemas.openxmlformats.org/officeDocument/2006/relationships/image" Target="../media/image190.png"/><Relationship Id="rId11" Type="http://schemas.openxmlformats.org/officeDocument/2006/relationships/image" Target="../media/image130.svg"/><Relationship Id="rId10" Type="http://schemas.openxmlformats.org/officeDocument/2006/relationships/image" Target="../media/image22.png"/><Relationship Id="rId1" Type="http://schemas.openxmlformats.org/officeDocument/2006/relationships/image" Target="../media/image6.png"/></Relationships>
</file>

<file path=ppt/slides/_rels/slide54.xml.rels><?xml version="1.0" encoding="UTF-8" standalone="yes"?>
<Relationships xmlns="http://schemas.openxmlformats.org/package/2006/relationships"><Relationship Id="rId9" Type="http://schemas.openxmlformats.org/officeDocument/2006/relationships/image" Target="../media/image138.svg"/><Relationship Id="rId8" Type="http://schemas.openxmlformats.org/officeDocument/2006/relationships/image" Target="../media/image197.png"/><Relationship Id="rId7" Type="http://schemas.openxmlformats.org/officeDocument/2006/relationships/image" Target="../media/image3.svg"/><Relationship Id="rId6" Type="http://schemas.openxmlformats.org/officeDocument/2006/relationships/image" Target="../media/image7.png"/><Relationship Id="rId5" Type="http://schemas.openxmlformats.org/officeDocument/2006/relationships/image" Target="../media/image137.svg"/><Relationship Id="rId43" Type="http://schemas.openxmlformats.org/officeDocument/2006/relationships/notesSlide" Target="../notesSlides/notesSlide8.xml"/><Relationship Id="rId42" Type="http://schemas.openxmlformats.org/officeDocument/2006/relationships/slideLayout" Target="../slideLayouts/slideLayout34.xml"/><Relationship Id="rId41" Type="http://schemas.openxmlformats.org/officeDocument/2006/relationships/image" Target="../media/image154.svg"/><Relationship Id="rId40" Type="http://schemas.openxmlformats.org/officeDocument/2006/relationships/image" Target="../media/image213.png"/><Relationship Id="rId4" Type="http://schemas.openxmlformats.org/officeDocument/2006/relationships/image" Target="../media/image196.png"/><Relationship Id="rId39" Type="http://schemas.openxmlformats.org/officeDocument/2006/relationships/image" Target="../media/image153.svg"/><Relationship Id="rId38" Type="http://schemas.openxmlformats.org/officeDocument/2006/relationships/image" Target="../media/image212.png"/><Relationship Id="rId37" Type="http://schemas.openxmlformats.org/officeDocument/2006/relationships/image" Target="../media/image152.svg"/><Relationship Id="rId36" Type="http://schemas.openxmlformats.org/officeDocument/2006/relationships/image" Target="../media/image211.png"/><Relationship Id="rId35" Type="http://schemas.openxmlformats.org/officeDocument/2006/relationships/image" Target="../media/image151.svg"/><Relationship Id="rId34" Type="http://schemas.openxmlformats.org/officeDocument/2006/relationships/image" Target="../media/image210.png"/><Relationship Id="rId33" Type="http://schemas.openxmlformats.org/officeDocument/2006/relationships/image" Target="../media/image150.svg"/><Relationship Id="rId32" Type="http://schemas.openxmlformats.org/officeDocument/2006/relationships/image" Target="../media/image209.png"/><Relationship Id="rId31" Type="http://schemas.openxmlformats.org/officeDocument/2006/relationships/image" Target="../media/image149.svg"/><Relationship Id="rId30" Type="http://schemas.openxmlformats.org/officeDocument/2006/relationships/image" Target="../media/image208.png"/><Relationship Id="rId3" Type="http://schemas.openxmlformats.org/officeDocument/2006/relationships/image" Target="../media/image136.svg"/><Relationship Id="rId29" Type="http://schemas.openxmlformats.org/officeDocument/2006/relationships/image" Target="../media/image148.svg"/><Relationship Id="rId28" Type="http://schemas.openxmlformats.org/officeDocument/2006/relationships/image" Target="../media/image207.png"/><Relationship Id="rId27" Type="http://schemas.openxmlformats.org/officeDocument/2006/relationships/image" Target="../media/image147.svg"/><Relationship Id="rId26" Type="http://schemas.openxmlformats.org/officeDocument/2006/relationships/image" Target="../media/image206.png"/><Relationship Id="rId25" Type="http://schemas.openxmlformats.org/officeDocument/2006/relationships/image" Target="../media/image146.svg"/><Relationship Id="rId24" Type="http://schemas.openxmlformats.org/officeDocument/2006/relationships/image" Target="../media/image205.png"/><Relationship Id="rId23" Type="http://schemas.openxmlformats.org/officeDocument/2006/relationships/image" Target="../media/image145.svg"/><Relationship Id="rId22" Type="http://schemas.openxmlformats.org/officeDocument/2006/relationships/image" Target="../media/image204.png"/><Relationship Id="rId21" Type="http://schemas.openxmlformats.org/officeDocument/2006/relationships/image" Target="../media/image144.svg"/><Relationship Id="rId20" Type="http://schemas.openxmlformats.org/officeDocument/2006/relationships/image" Target="../media/image203.png"/><Relationship Id="rId2" Type="http://schemas.openxmlformats.org/officeDocument/2006/relationships/image" Target="../media/image195.png"/><Relationship Id="rId19" Type="http://schemas.openxmlformats.org/officeDocument/2006/relationships/image" Target="../media/image143.svg"/><Relationship Id="rId18" Type="http://schemas.openxmlformats.org/officeDocument/2006/relationships/image" Target="../media/image202.png"/><Relationship Id="rId17" Type="http://schemas.openxmlformats.org/officeDocument/2006/relationships/image" Target="../media/image142.svg"/><Relationship Id="rId16" Type="http://schemas.openxmlformats.org/officeDocument/2006/relationships/image" Target="../media/image201.png"/><Relationship Id="rId15" Type="http://schemas.openxmlformats.org/officeDocument/2006/relationships/image" Target="../media/image141.svg"/><Relationship Id="rId14" Type="http://schemas.openxmlformats.org/officeDocument/2006/relationships/image" Target="../media/image200.png"/><Relationship Id="rId13" Type="http://schemas.openxmlformats.org/officeDocument/2006/relationships/image" Target="../media/image140.svg"/><Relationship Id="rId12" Type="http://schemas.openxmlformats.org/officeDocument/2006/relationships/image" Target="../media/image199.png"/><Relationship Id="rId11" Type="http://schemas.openxmlformats.org/officeDocument/2006/relationships/image" Target="../media/image139.svg"/><Relationship Id="rId10" Type="http://schemas.openxmlformats.org/officeDocument/2006/relationships/image" Target="../media/image198.png"/><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9" Type="http://schemas.openxmlformats.org/officeDocument/2006/relationships/image" Target="../media/image158.svg"/><Relationship Id="rId8" Type="http://schemas.openxmlformats.org/officeDocument/2006/relationships/image" Target="../media/image217.png"/><Relationship Id="rId7" Type="http://schemas.openxmlformats.org/officeDocument/2006/relationships/image" Target="../media/image157.svg"/><Relationship Id="rId6" Type="http://schemas.openxmlformats.org/officeDocument/2006/relationships/image" Target="../media/image216.png"/><Relationship Id="rId5" Type="http://schemas.openxmlformats.org/officeDocument/2006/relationships/image" Target="../media/image156.svg"/><Relationship Id="rId4" Type="http://schemas.openxmlformats.org/officeDocument/2006/relationships/image" Target="../media/image215.png"/><Relationship Id="rId3" Type="http://schemas.openxmlformats.org/officeDocument/2006/relationships/image" Target="../media/image155.svg"/><Relationship Id="rId28" Type="http://schemas.openxmlformats.org/officeDocument/2006/relationships/slideLayout" Target="../slideLayouts/slideLayout34.xml"/><Relationship Id="rId27" Type="http://schemas.openxmlformats.org/officeDocument/2006/relationships/image" Target="../media/image167.svg"/><Relationship Id="rId26" Type="http://schemas.openxmlformats.org/officeDocument/2006/relationships/image" Target="../media/image226.png"/><Relationship Id="rId25" Type="http://schemas.openxmlformats.org/officeDocument/2006/relationships/image" Target="../media/image166.svg"/><Relationship Id="rId24" Type="http://schemas.openxmlformats.org/officeDocument/2006/relationships/image" Target="../media/image225.png"/><Relationship Id="rId23" Type="http://schemas.openxmlformats.org/officeDocument/2006/relationships/image" Target="../media/image165.svg"/><Relationship Id="rId22" Type="http://schemas.openxmlformats.org/officeDocument/2006/relationships/image" Target="../media/image224.png"/><Relationship Id="rId21" Type="http://schemas.openxmlformats.org/officeDocument/2006/relationships/image" Target="../media/image164.svg"/><Relationship Id="rId20" Type="http://schemas.openxmlformats.org/officeDocument/2006/relationships/image" Target="../media/image223.png"/><Relationship Id="rId2" Type="http://schemas.openxmlformats.org/officeDocument/2006/relationships/image" Target="../media/image214.png"/><Relationship Id="rId19" Type="http://schemas.openxmlformats.org/officeDocument/2006/relationships/image" Target="../media/image163.svg"/><Relationship Id="rId18" Type="http://schemas.openxmlformats.org/officeDocument/2006/relationships/image" Target="../media/image222.png"/><Relationship Id="rId17" Type="http://schemas.openxmlformats.org/officeDocument/2006/relationships/image" Target="../media/image162.svg"/><Relationship Id="rId16" Type="http://schemas.openxmlformats.org/officeDocument/2006/relationships/image" Target="../media/image221.png"/><Relationship Id="rId15" Type="http://schemas.openxmlformats.org/officeDocument/2006/relationships/image" Target="../media/image161.svg"/><Relationship Id="rId14" Type="http://schemas.openxmlformats.org/officeDocument/2006/relationships/image" Target="../media/image220.png"/><Relationship Id="rId13" Type="http://schemas.openxmlformats.org/officeDocument/2006/relationships/image" Target="../media/image160.svg"/><Relationship Id="rId12" Type="http://schemas.openxmlformats.org/officeDocument/2006/relationships/image" Target="../media/image219.png"/><Relationship Id="rId11" Type="http://schemas.openxmlformats.org/officeDocument/2006/relationships/image" Target="../media/image159.svg"/><Relationship Id="rId10" Type="http://schemas.openxmlformats.org/officeDocument/2006/relationships/image" Target="../media/image218.png"/><Relationship Id="rId1" Type="http://schemas.openxmlformats.org/officeDocument/2006/relationships/image" Target="../media/image6.png"/></Relationships>
</file>

<file path=ppt/slides/_rels/slide56.xml.rels><?xml version="1.0" encoding="UTF-8" standalone="yes"?>
<Relationships xmlns="http://schemas.openxmlformats.org/package/2006/relationships"><Relationship Id="rId9" Type="http://schemas.openxmlformats.org/officeDocument/2006/relationships/image" Target="../media/image171.svg"/><Relationship Id="rId8" Type="http://schemas.openxmlformats.org/officeDocument/2006/relationships/image" Target="../media/image230.png"/><Relationship Id="rId7" Type="http://schemas.openxmlformats.org/officeDocument/2006/relationships/image" Target="../media/image170.svg"/><Relationship Id="rId6" Type="http://schemas.openxmlformats.org/officeDocument/2006/relationships/image" Target="../media/image229.png"/><Relationship Id="rId5" Type="http://schemas.openxmlformats.org/officeDocument/2006/relationships/image" Target="../media/image169.svg"/><Relationship Id="rId44" Type="http://schemas.openxmlformats.org/officeDocument/2006/relationships/slideLayout" Target="../slideLayouts/slideLayout34.xml"/><Relationship Id="rId43" Type="http://schemas.openxmlformats.org/officeDocument/2006/relationships/image" Target="../media/image188.svg"/><Relationship Id="rId42" Type="http://schemas.openxmlformats.org/officeDocument/2006/relationships/image" Target="../media/image247.png"/><Relationship Id="rId41" Type="http://schemas.openxmlformats.org/officeDocument/2006/relationships/image" Target="../media/image187.svg"/><Relationship Id="rId40" Type="http://schemas.openxmlformats.org/officeDocument/2006/relationships/image" Target="../media/image246.png"/><Relationship Id="rId4" Type="http://schemas.openxmlformats.org/officeDocument/2006/relationships/image" Target="../media/image228.png"/><Relationship Id="rId39" Type="http://schemas.openxmlformats.org/officeDocument/2006/relationships/image" Target="../media/image186.svg"/><Relationship Id="rId38" Type="http://schemas.openxmlformats.org/officeDocument/2006/relationships/image" Target="../media/image245.png"/><Relationship Id="rId37" Type="http://schemas.openxmlformats.org/officeDocument/2006/relationships/image" Target="../media/image185.svg"/><Relationship Id="rId36" Type="http://schemas.openxmlformats.org/officeDocument/2006/relationships/image" Target="../media/image244.png"/><Relationship Id="rId35" Type="http://schemas.openxmlformats.org/officeDocument/2006/relationships/image" Target="../media/image184.svg"/><Relationship Id="rId34" Type="http://schemas.openxmlformats.org/officeDocument/2006/relationships/image" Target="../media/image243.png"/><Relationship Id="rId33" Type="http://schemas.openxmlformats.org/officeDocument/2006/relationships/image" Target="../media/image183.svg"/><Relationship Id="rId32" Type="http://schemas.openxmlformats.org/officeDocument/2006/relationships/image" Target="../media/image242.png"/><Relationship Id="rId31" Type="http://schemas.openxmlformats.org/officeDocument/2006/relationships/image" Target="../media/image182.svg"/><Relationship Id="rId30" Type="http://schemas.openxmlformats.org/officeDocument/2006/relationships/image" Target="../media/image241.png"/><Relationship Id="rId3" Type="http://schemas.openxmlformats.org/officeDocument/2006/relationships/image" Target="../media/image168.svg"/><Relationship Id="rId29" Type="http://schemas.openxmlformats.org/officeDocument/2006/relationships/image" Target="../media/image181.svg"/><Relationship Id="rId28" Type="http://schemas.openxmlformats.org/officeDocument/2006/relationships/image" Target="../media/image240.png"/><Relationship Id="rId27" Type="http://schemas.openxmlformats.org/officeDocument/2006/relationships/image" Target="../media/image180.svg"/><Relationship Id="rId26" Type="http://schemas.openxmlformats.org/officeDocument/2006/relationships/image" Target="../media/image239.png"/><Relationship Id="rId25" Type="http://schemas.openxmlformats.org/officeDocument/2006/relationships/image" Target="../media/image179.svg"/><Relationship Id="rId24" Type="http://schemas.openxmlformats.org/officeDocument/2006/relationships/image" Target="../media/image238.png"/><Relationship Id="rId23" Type="http://schemas.openxmlformats.org/officeDocument/2006/relationships/image" Target="../media/image178.svg"/><Relationship Id="rId22" Type="http://schemas.openxmlformats.org/officeDocument/2006/relationships/image" Target="../media/image237.png"/><Relationship Id="rId21" Type="http://schemas.openxmlformats.org/officeDocument/2006/relationships/image" Target="../media/image177.svg"/><Relationship Id="rId20" Type="http://schemas.openxmlformats.org/officeDocument/2006/relationships/image" Target="../media/image236.png"/><Relationship Id="rId2" Type="http://schemas.openxmlformats.org/officeDocument/2006/relationships/image" Target="../media/image227.png"/><Relationship Id="rId19" Type="http://schemas.openxmlformats.org/officeDocument/2006/relationships/image" Target="../media/image176.svg"/><Relationship Id="rId18" Type="http://schemas.openxmlformats.org/officeDocument/2006/relationships/image" Target="../media/image235.png"/><Relationship Id="rId17" Type="http://schemas.openxmlformats.org/officeDocument/2006/relationships/image" Target="../media/image175.svg"/><Relationship Id="rId16" Type="http://schemas.openxmlformats.org/officeDocument/2006/relationships/image" Target="../media/image234.png"/><Relationship Id="rId15" Type="http://schemas.openxmlformats.org/officeDocument/2006/relationships/image" Target="../media/image174.svg"/><Relationship Id="rId14" Type="http://schemas.openxmlformats.org/officeDocument/2006/relationships/image" Target="../media/image233.png"/><Relationship Id="rId13" Type="http://schemas.openxmlformats.org/officeDocument/2006/relationships/image" Target="../media/image173.svg"/><Relationship Id="rId12" Type="http://schemas.openxmlformats.org/officeDocument/2006/relationships/image" Target="../media/image232.png"/><Relationship Id="rId11" Type="http://schemas.openxmlformats.org/officeDocument/2006/relationships/image" Target="../media/image172.svg"/><Relationship Id="rId10" Type="http://schemas.openxmlformats.org/officeDocument/2006/relationships/image" Target="../media/image231.png"/><Relationship Id="rId1" Type="http://schemas.openxmlformats.org/officeDocument/2006/relationships/image" Target="../media/image6.png"/></Relationships>
</file>

<file path=ppt/slides/_rels/slide57.xml.rels><?xml version="1.0" encoding="UTF-8" standalone="yes"?>
<Relationships xmlns="http://schemas.openxmlformats.org/package/2006/relationships"><Relationship Id="rId9" Type="http://schemas.openxmlformats.org/officeDocument/2006/relationships/image" Target="../media/image192.svg"/><Relationship Id="rId8" Type="http://schemas.openxmlformats.org/officeDocument/2006/relationships/image" Target="../media/image251.png"/><Relationship Id="rId7" Type="http://schemas.openxmlformats.org/officeDocument/2006/relationships/image" Target="../media/image191.svg"/><Relationship Id="rId6" Type="http://schemas.openxmlformats.org/officeDocument/2006/relationships/image" Target="../media/image250.png"/><Relationship Id="rId5" Type="http://schemas.openxmlformats.org/officeDocument/2006/relationships/image" Target="../media/image190.svg"/><Relationship Id="rId4" Type="http://schemas.openxmlformats.org/officeDocument/2006/relationships/image" Target="../media/image249.png"/><Relationship Id="rId34" Type="http://schemas.openxmlformats.org/officeDocument/2006/relationships/slideLayout" Target="../slideLayouts/slideLayout34.xml"/><Relationship Id="rId33" Type="http://schemas.openxmlformats.org/officeDocument/2006/relationships/image" Target="../media/image204.svg"/><Relationship Id="rId32" Type="http://schemas.openxmlformats.org/officeDocument/2006/relationships/image" Target="../media/image263.png"/><Relationship Id="rId31" Type="http://schemas.openxmlformats.org/officeDocument/2006/relationships/image" Target="../media/image203.svg"/><Relationship Id="rId30" Type="http://schemas.openxmlformats.org/officeDocument/2006/relationships/image" Target="../media/image262.png"/><Relationship Id="rId3" Type="http://schemas.openxmlformats.org/officeDocument/2006/relationships/image" Target="../media/image189.svg"/><Relationship Id="rId29" Type="http://schemas.openxmlformats.org/officeDocument/2006/relationships/image" Target="../media/image202.svg"/><Relationship Id="rId28" Type="http://schemas.openxmlformats.org/officeDocument/2006/relationships/image" Target="../media/image261.png"/><Relationship Id="rId27" Type="http://schemas.openxmlformats.org/officeDocument/2006/relationships/image" Target="../media/image201.svg"/><Relationship Id="rId26" Type="http://schemas.openxmlformats.org/officeDocument/2006/relationships/image" Target="../media/image260.png"/><Relationship Id="rId25" Type="http://schemas.openxmlformats.org/officeDocument/2006/relationships/image" Target="../media/image200.svg"/><Relationship Id="rId24" Type="http://schemas.openxmlformats.org/officeDocument/2006/relationships/image" Target="../media/image259.png"/><Relationship Id="rId23" Type="http://schemas.openxmlformats.org/officeDocument/2006/relationships/image" Target="../media/image199.svg"/><Relationship Id="rId22" Type="http://schemas.openxmlformats.org/officeDocument/2006/relationships/image" Target="../media/image258.png"/><Relationship Id="rId21" Type="http://schemas.openxmlformats.org/officeDocument/2006/relationships/image" Target="../media/image198.svg"/><Relationship Id="rId20" Type="http://schemas.openxmlformats.org/officeDocument/2006/relationships/image" Target="../media/image257.png"/><Relationship Id="rId2" Type="http://schemas.openxmlformats.org/officeDocument/2006/relationships/image" Target="../media/image248.png"/><Relationship Id="rId19" Type="http://schemas.openxmlformats.org/officeDocument/2006/relationships/image" Target="../media/image197.svg"/><Relationship Id="rId18" Type="http://schemas.openxmlformats.org/officeDocument/2006/relationships/image" Target="../media/image256.png"/><Relationship Id="rId17" Type="http://schemas.openxmlformats.org/officeDocument/2006/relationships/image" Target="../media/image196.svg"/><Relationship Id="rId16" Type="http://schemas.openxmlformats.org/officeDocument/2006/relationships/image" Target="../media/image255.png"/><Relationship Id="rId15" Type="http://schemas.openxmlformats.org/officeDocument/2006/relationships/image" Target="../media/image195.svg"/><Relationship Id="rId14" Type="http://schemas.openxmlformats.org/officeDocument/2006/relationships/image" Target="../media/image254.png"/><Relationship Id="rId13" Type="http://schemas.openxmlformats.org/officeDocument/2006/relationships/image" Target="../media/image194.svg"/><Relationship Id="rId12" Type="http://schemas.openxmlformats.org/officeDocument/2006/relationships/image" Target="../media/image253.png"/><Relationship Id="rId11" Type="http://schemas.openxmlformats.org/officeDocument/2006/relationships/image" Target="../media/image193.svg"/><Relationship Id="rId10" Type="http://schemas.openxmlformats.org/officeDocument/2006/relationships/image" Target="../media/image252.png"/><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9" Type="http://schemas.openxmlformats.org/officeDocument/2006/relationships/image" Target="../media/image208.svg"/><Relationship Id="rId8" Type="http://schemas.openxmlformats.org/officeDocument/2006/relationships/image" Target="../media/image267.png"/><Relationship Id="rId7" Type="http://schemas.openxmlformats.org/officeDocument/2006/relationships/image" Target="../media/image207.svg"/><Relationship Id="rId6" Type="http://schemas.openxmlformats.org/officeDocument/2006/relationships/image" Target="../media/image266.png"/><Relationship Id="rId5" Type="http://schemas.openxmlformats.org/officeDocument/2006/relationships/image" Target="../media/image206.svg"/><Relationship Id="rId4" Type="http://schemas.openxmlformats.org/officeDocument/2006/relationships/image" Target="../media/image265.png"/><Relationship Id="rId3" Type="http://schemas.openxmlformats.org/officeDocument/2006/relationships/image" Target="../media/image205.svg"/><Relationship Id="rId28" Type="http://schemas.openxmlformats.org/officeDocument/2006/relationships/slideLayout" Target="../slideLayouts/slideLayout34.xml"/><Relationship Id="rId27" Type="http://schemas.openxmlformats.org/officeDocument/2006/relationships/image" Target="../media/image217.svg"/><Relationship Id="rId26" Type="http://schemas.openxmlformats.org/officeDocument/2006/relationships/image" Target="../media/image276.png"/><Relationship Id="rId25" Type="http://schemas.openxmlformats.org/officeDocument/2006/relationships/image" Target="../media/image216.svg"/><Relationship Id="rId24" Type="http://schemas.openxmlformats.org/officeDocument/2006/relationships/image" Target="../media/image275.png"/><Relationship Id="rId23" Type="http://schemas.openxmlformats.org/officeDocument/2006/relationships/image" Target="../media/image215.svg"/><Relationship Id="rId22" Type="http://schemas.openxmlformats.org/officeDocument/2006/relationships/image" Target="../media/image274.png"/><Relationship Id="rId21" Type="http://schemas.openxmlformats.org/officeDocument/2006/relationships/image" Target="../media/image214.svg"/><Relationship Id="rId20" Type="http://schemas.openxmlformats.org/officeDocument/2006/relationships/image" Target="../media/image273.png"/><Relationship Id="rId2" Type="http://schemas.openxmlformats.org/officeDocument/2006/relationships/image" Target="../media/image264.png"/><Relationship Id="rId19" Type="http://schemas.openxmlformats.org/officeDocument/2006/relationships/image" Target="../media/image213.svg"/><Relationship Id="rId18" Type="http://schemas.openxmlformats.org/officeDocument/2006/relationships/image" Target="../media/image272.png"/><Relationship Id="rId17" Type="http://schemas.openxmlformats.org/officeDocument/2006/relationships/image" Target="../media/image212.svg"/><Relationship Id="rId16" Type="http://schemas.openxmlformats.org/officeDocument/2006/relationships/image" Target="../media/image271.png"/><Relationship Id="rId15" Type="http://schemas.openxmlformats.org/officeDocument/2006/relationships/image" Target="../media/image211.svg"/><Relationship Id="rId14" Type="http://schemas.openxmlformats.org/officeDocument/2006/relationships/image" Target="../media/image270.png"/><Relationship Id="rId13" Type="http://schemas.openxmlformats.org/officeDocument/2006/relationships/image" Target="../media/image210.svg"/><Relationship Id="rId12" Type="http://schemas.openxmlformats.org/officeDocument/2006/relationships/image" Target="../media/image269.png"/><Relationship Id="rId11" Type="http://schemas.openxmlformats.org/officeDocument/2006/relationships/image" Target="../media/image209.svg"/><Relationship Id="rId10" Type="http://schemas.openxmlformats.org/officeDocument/2006/relationships/image" Target="../media/image268.png"/><Relationship Id="rId1" Type="http://schemas.openxmlformats.org/officeDocument/2006/relationships/image" Target="../media/image6.png"/></Relationships>
</file>

<file path=ppt/slides/_rels/slide59.xml.rels><?xml version="1.0" encoding="UTF-8" standalone="yes"?>
<Relationships xmlns="http://schemas.openxmlformats.org/package/2006/relationships"><Relationship Id="rId9" Type="http://schemas.openxmlformats.org/officeDocument/2006/relationships/image" Target="../media/image282.png"/><Relationship Id="rId8" Type="http://schemas.openxmlformats.org/officeDocument/2006/relationships/image" Target="../media/image219.svg"/><Relationship Id="rId7" Type="http://schemas.openxmlformats.org/officeDocument/2006/relationships/image" Target="../media/image281.png"/><Relationship Id="rId6" Type="http://schemas.openxmlformats.org/officeDocument/2006/relationships/image" Target="../media/image218.svg"/><Relationship Id="rId5" Type="http://schemas.openxmlformats.org/officeDocument/2006/relationships/image" Target="../media/image280.png"/><Relationship Id="rId4" Type="http://schemas.openxmlformats.org/officeDocument/2006/relationships/image" Target="../media/image279.png"/><Relationship Id="rId3" Type="http://schemas.openxmlformats.org/officeDocument/2006/relationships/image" Target="../media/image19.png"/><Relationship Id="rId2" Type="http://schemas.openxmlformats.org/officeDocument/2006/relationships/image" Target="../media/image278.png"/><Relationship Id="rId11" Type="http://schemas.openxmlformats.org/officeDocument/2006/relationships/slideLayout" Target="../slideLayouts/slideLayout31.xml"/><Relationship Id="rId10" Type="http://schemas.openxmlformats.org/officeDocument/2006/relationships/image" Target="../media/image220.svg"/><Relationship Id="rId1" Type="http://schemas.openxmlformats.org/officeDocument/2006/relationships/image" Target="../media/image277.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slide" Target="slide20.xml"/><Relationship Id="rId4" Type="http://schemas.openxmlformats.org/officeDocument/2006/relationships/slide" Target="slide23.xml"/><Relationship Id="rId3" Type="http://schemas.openxmlformats.org/officeDocument/2006/relationships/slide" Target="slide13.xml"/><Relationship Id="rId2" Type="http://schemas.openxmlformats.org/officeDocument/2006/relationships/slide" Target="slide10.xml"/><Relationship Id="rId1" Type="http://schemas.openxmlformats.org/officeDocument/2006/relationships/slide" Target="slide7.xml"/></Relationships>
</file>

<file path=ppt/slides/_rels/slide60.xml.rels><?xml version="1.0" encoding="UTF-8" standalone="yes"?>
<Relationships xmlns="http://schemas.openxmlformats.org/package/2006/relationships"><Relationship Id="rId7" Type="http://schemas.openxmlformats.org/officeDocument/2006/relationships/slideLayout" Target="../slideLayouts/slideLayout31.xml"/><Relationship Id="rId6" Type="http://schemas.openxmlformats.org/officeDocument/2006/relationships/image" Target="../media/image222.svg"/><Relationship Id="rId5" Type="http://schemas.openxmlformats.org/officeDocument/2006/relationships/image" Target="../media/image286.png"/><Relationship Id="rId4" Type="http://schemas.openxmlformats.org/officeDocument/2006/relationships/image" Target="../media/image221.svg"/><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image" Target="../media/image283.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1.xml"/><Relationship Id="rId4" Type="http://schemas.openxmlformats.org/officeDocument/2006/relationships/image" Target="../media/image290.png"/><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image" Target="../media/image287.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image" Target="../media/image294.png"/><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image" Target="../media/image291.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image" Target="../media/image298.png"/><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image" Target="../media/image295.png"/></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31.xml"/><Relationship Id="rId7" Type="http://schemas.openxmlformats.org/officeDocument/2006/relationships/image" Target="../media/image225.svg"/><Relationship Id="rId6" Type="http://schemas.openxmlformats.org/officeDocument/2006/relationships/image" Target="../media/image302.png"/><Relationship Id="rId5" Type="http://schemas.openxmlformats.org/officeDocument/2006/relationships/image" Target="../media/image224.svg"/><Relationship Id="rId4" Type="http://schemas.openxmlformats.org/officeDocument/2006/relationships/image" Target="../media/image301.png"/><Relationship Id="rId3" Type="http://schemas.openxmlformats.org/officeDocument/2006/relationships/image" Target="../media/image223.svg"/><Relationship Id="rId2" Type="http://schemas.openxmlformats.org/officeDocument/2006/relationships/image" Target="../media/image300.png"/><Relationship Id="rId1" Type="http://schemas.openxmlformats.org/officeDocument/2006/relationships/image" Target="../media/image299.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image" Target="../media/image229.svg"/><Relationship Id="rId7" Type="http://schemas.openxmlformats.org/officeDocument/2006/relationships/image" Target="../media/image306.png"/><Relationship Id="rId6" Type="http://schemas.openxmlformats.org/officeDocument/2006/relationships/image" Target="../media/image228.svg"/><Relationship Id="rId5" Type="http://schemas.openxmlformats.org/officeDocument/2006/relationships/image" Target="../media/image305.png"/><Relationship Id="rId4" Type="http://schemas.openxmlformats.org/officeDocument/2006/relationships/image" Target="../media/image227.svg"/><Relationship Id="rId3" Type="http://schemas.openxmlformats.org/officeDocument/2006/relationships/image" Target="../media/image304.png"/><Relationship Id="rId2" Type="http://schemas.openxmlformats.org/officeDocument/2006/relationships/image" Target="../media/image226.svg"/><Relationship Id="rId1" Type="http://schemas.openxmlformats.org/officeDocument/2006/relationships/image" Target="../media/image30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230.svg"/><Relationship Id="rId1" Type="http://schemas.openxmlformats.org/officeDocument/2006/relationships/image" Target="../media/image30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0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16.svg"/><Relationship Id="rId1" Type="http://schemas.openxmlformats.org/officeDocument/2006/relationships/image" Target="../media/image17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231.svg"/><Relationship Id="rId1" Type="http://schemas.openxmlformats.org/officeDocument/2006/relationships/image" Target="../media/image3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0.xml.rels><?xml version="1.0" encoding="UTF-8" standalone="yes"?>
<Relationships xmlns="http://schemas.openxmlformats.org/package/2006/relationships"><Relationship Id="rId9" Type="http://schemas.openxmlformats.org/officeDocument/2006/relationships/image" Target="../media/image234.svg"/><Relationship Id="rId8" Type="http://schemas.openxmlformats.org/officeDocument/2006/relationships/image" Target="../media/image315.png"/><Relationship Id="rId7" Type="http://schemas.openxmlformats.org/officeDocument/2006/relationships/image" Target="../media/image233.svg"/><Relationship Id="rId6" Type="http://schemas.openxmlformats.org/officeDocument/2006/relationships/image" Target="../media/image314.png"/><Relationship Id="rId5" Type="http://schemas.openxmlformats.org/officeDocument/2006/relationships/image" Target="../media/image313.png"/><Relationship Id="rId4" Type="http://schemas.openxmlformats.org/officeDocument/2006/relationships/image" Target="../media/image312.png"/><Relationship Id="rId3" Type="http://schemas.openxmlformats.org/officeDocument/2006/relationships/image" Target="../media/image232.svg"/><Relationship Id="rId26" Type="http://schemas.openxmlformats.org/officeDocument/2006/relationships/slideLayout" Target="../slideLayouts/slideLayout31.xml"/><Relationship Id="rId25" Type="http://schemas.openxmlformats.org/officeDocument/2006/relationships/image" Target="../media/image242.svg"/><Relationship Id="rId24" Type="http://schemas.openxmlformats.org/officeDocument/2006/relationships/image" Target="../media/image323.png"/><Relationship Id="rId23" Type="http://schemas.openxmlformats.org/officeDocument/2006/relationships/image" Target="../media/image241.svg"/><Relationship Id="rId22" Type="http://schemas.openxmlformats.org/officeDocument/2006/relationships/image" Target="../media/image322.png"/><Relationship Id="rId21" Type="http://schemas.openxmlformats.org/officeDocument/2006/relationships/image" Target="../media/image240.svg"/><Relationship Id="rId20" Type="http://schemas.openxmlformats.org/officeDocument/2006/relationships/image" Target="../media/image321.png"/><Relationship Id="rId2" Type="http://schemas.openxmlformats.org/officeDocument/2006/relationships/image" Target="../media/image311.png"/><Relationship Id="rId19" Type="http://schemas.openxmlformats.org/officeDocument/2006/relationships/image" Target="../media/image239.svg"/><Relationship Id="rId18" Type="http://schemas.openxmlformats.org/officeDocument/2006/relationships/image" Target="../media/image320.png"/><Relationship Id="rId17" Type="http://schemas.openxmlformats.org/officeDocument/2006/relationships/image" Target="../media/image238.svg"/><Relationship Id="rId16" Type="http://schemas.openxmlformats.org/officeDocument/2006/relationships/image" Target="../media/image319.png"/><Relationship Id="rId15" Type="http://schemas.openxmlformats.org/officeDocument/2006/relationships/image" Target="../media/image237.svg"/><Relationship Id="rId14" Type="http://schemas.openxmlformats.org/officeDocument/2006/relationships/image" Target="../media/image318.png"/><Relationship Id="rId13" Type="http://schemas.openxmlformats.org/officeDocument/2006/relationships/image" Target="../media/image236.svg"/><Relationship Id="rId12" Type="http://schemas.openxmlformats.org/officeDocument/2006/relationships/image" Target="../media/image317.png"/><Relationship Id="rId11" Type="http://schemas.openxmlformats.org/officeDocument/2006/relationships/image" Target="../media/image235.svg"/><Relationship Id="rId10" Type="http://schemas.openxmlformats.org/officeDocument/2006/relationships/image" Target="../media/image316.png"/><Relationship Id="rId1" Type="http://schemas.openxmlformats.org/officeDocument/2006/relationships/image" Target="../media/image310.png"/></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31.xml"/><Relationship Id="rId7" Type="http://schemas.openxmlformats.org/officeDocument/2006/relationships/image" Target="../media/image327.png"/><Relationship Id="rId6" Type="http://schemas.openxmlformats.org/officeDocument/2006/relationships/image" Target="../media/image245.svg"/><Relationship Id="rId5" Type="http://schemas.openxmlformats.org/officeDocument/2006/relationships/image" Target="../media/image326.png"/><Relationship Id="rId4" Type="http://schemas.openxmlformats.org/officeDocument/2006/relationships/image" Target="../media/image244.svg"/><Relationship Id="rId3" Type="http://schemas.openxmlformats.org/officeDocument/2006/relationships/image" Target="../media/image325.png"/><Relationship Id="rId2" Type="http://schemas.openxmlformats.org/officeDocument/2006/relationships/image" Target="../media/image243.svg"/><Relationship Id="rId1" Type="http://schemas.openxmlformats.org/officeDocument/2006/relationships/image" Target="../media/image32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246.svg"/><Relationship Id="rId1" Type="http://schemas.openxmlformats.org/officeDocument/2006/relationships/image" Target="../media/image32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47.svg"/><Relationship Id="rId1" Type="http://schemas.openxmlformats.org/officeDocument/2006/relationships/image" Target="../media/image329.pn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image" Target="../media/image333.png"/><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image" Target="../media/image330.png"/></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36.xml"/><Relationship Id="rId6" Type="http://schemas.openxmlformats.org/officeDocument/2006/relationships/image" Target="../media/image250.svg"/><Relationship Id="rId5" Type="http://schemas.openxmlformats.org/officeDocument/2006/relationships/image" Target="../media/image336.png"/><Relationship Id="rId4" Type="http://schemas.openxmlformats.org/officeDocument/2006/relationships/image" Target="../media/image249.svg"/><Relationship Id="rId3" Type="http://schemas.openxmlformats.org/officeDocument/2006/relationships/image" Target="../media/image335.png"/><Relationship Id="rId2" Type="http://schemas.openxmlformats.org/officeDocument/2006/relationships/image" Target="../media/image248.svg"/><Relationship Id="rId1" Type="http://schemas.openxmlformats.org/officeDocument/2006/relationships/image" Target="../media/image334.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51.svg"/><Relationship Id="rId1" Type="http://schemas.openxmlformats.org/officeDocument/2006/relationships/image" Target="../media/image337.png"/></Relationships>
</file>

<file path=ppt/slides/_rels/slide77.xml.rels><?xml version="1.0" encoding="UTF-8" standalone="yes"?>
<Relationships xmlns="http://schemas.openxmlformats.org/package/2006/relationships"><Relationship Id="rId9" Type="http://schemas.openxmlformats.org/officeDocument/2006/relationships/image" Target="../media/image254.svg"/><Relationship Id="rId8" Type="http://schemas.openxmlformats.org/officeDocument/2006/relationships/image" Target="../media/image343.png"/><Relationship Id="rId7" Type="http://schemas.openxmlformats.org/officeDocument/2006/relationships/image" Target="../media/image253.svg"/><Relationship Id="rId6" Type="http://schemas.openxmlformats.org/officeDocument/2006/relationships/image" Target="../media/image342.png"/><Relationship Id="rId5" Type="http://schemas.openxmlformats.org/officeDocument/2006/relationships/image" Target="../media/image252.svg"/><Relationship Id="rId4" Type="http://schemas.openxmlformats.org/officeDocument/2006/relationships/image" Target="../media/image341.png"/><Relationship Id="rId3" Type="http://schemas.openxmlformats.org/officeDocument/2006/relationships/image" Target="../media/image340.png"/><Relationship Id="rId29" Type="http://schemas.openxmlformats.org/officeDocument/2006/relationships/notesSlide" Target="../notesSlides/notesSlide10.xml"/><Relationship Id="rId28" Type="http://schemas.openxmlformats.org/officeDocument/2006/relationships/slideLayout" Target="../slideLayouts/slideLayout36.xml"/><Relationship Id="rId27" Type="http://schemas.openxmlformats.org/officeDocument/2006/relationships/image" Target="../media/image263.svg"/><Relationship Id="rId26" Type="http://schemas.openxmlformats.org/officeDocument/2006/relationships/image" Target="../media/image352.png"/><Relationship Id="rId25" Type="http://schemas.openxmlformats.org/officeDocument/2006/relationships/image" Target="../media/image262.svg"/><Relationship Id="rId24" Type="http://schemas.openxmlformats.org/officeDocument/2006/relationships/image" Target="../media/image351.png"/><Relationship Id="rId23" Type="http://schemas.openxmlformats.org/officeDocument/2006/relationships/image" Target="../media/image261.svg"/><Relationship Id="rId22" Type="http://schemas.openxmlformats.org/officeDocument/2006/relationships/image" Target="../media/image350.png"/><Relationship Id="rId21" Type="http://schemas.openxmlformats.org/officeDocument/2006/relationships/image" Target="../media/image260.svg"/><Relationship Id="rId20" Type="http://schemas.openxmlformats.org/officeDocument/2006/relationships/image" Target="../media/image349.png"/><Relationship Id="rId2" Type="http://schemas.openxmlformats.org/officeDocument/2006/relationships/image" Target="../media/image339.png"/><Relationship Id="rId19" Type="http://schemas.openxmlformats.org/officeDocument/2006/relationships/image" Target="../media/image259.svg"/><Relationship Id="rId18" Type="http://schemas.openxmlformats.org/officeDocument/2006/relationships/image" Target="../media/image348.png"/><Relationship Id="rId17" Type="http://schemas.openxmlformats.org/officeDocument/2006/relationships/image" Target="../media/image258.svg"/><Relationship Id="rId16" Type="http://schemas.openxmlformats.org/officeDocument/2006/relationships/image" Target="../media/image347.png"/><Relationship Id="rId15" Type="http://schemas.openxmlformats.org/officeDocument/2006/relationships/image" Target="../media/image257.svg"/><Relationship Id="rId14" Type="http://schemas.openxmlformats.org/officeDocument/2006/relationships/image" Target="../media/image346.png"/><Relationship Id="rId13" Type="http://schemas.openxmlformats.org/officeDocument/2006/relationships/image" Target="../media/image256.svg"/><Relationship Id="rId12" Type="http://schemas.openxmlformats.org/officeDocument/2006/relationships/image" Target="../media/image345.png"/><Relationship Id="rId11" Type="http://schemas.openxmlformats.org/officeDocument/2006/relationships/image" Target="../media/image255.svg"/><Relationship Id="rId10" Type="http://schemas.openxmlformats.org/officeDocument/2006/relationships/image" Target="../media/image344.png"/><Relationship Id="rId1" Type="http://schemas.openxmlformats.org/officeDocument/2006/relationships/image" Target="../media/image338.png"/></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36.xml"/><Relationship Id="rId6" Type="http://schemas.openxmlformats.org/officeDocument/2006/relationships/image" Target="../media/image357.png"/><Relationship Id="rId5" Type="http://schemas.openxmlformats.org/officeDocument/2006/relationships/image" Target="../media/image264.svg"/><Relationship Id="rId4" Type="http://schemas.openxmlformats.org/officeDocument/2006/relationships/image" Target="../media/image356.png"/><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image" Target="../media/image353.png"/></Relationships>
</file>

<file path=ppt/slides/_rels/slide79.xml.rels><?xml version="1.0" encoding="UTF-8" standalone="yes"?>
<Relationships xmlns="http://schemas.openxmlformats.org/package/2006/relationships"><Relationship Id="rId9" Type="http://schemas.openxmlformats.org/officeDocument/2006/relationships/image" Target="../media/image363.png"/><Relationship Id="rId8" Type="http://schemas.openxmlformats.org/officeDocument/2006/relationships/image" Target="../media/image267.svg"/><Relationship Id="rId7" Type="http://schemas.openxmlformats.org/officeDocument/2006/relationships/image" Target="../media/image362.png"/><Relationship Id="rId6" Type="http://schemas.openxmlformats.org/officeDocument/2006/relationships/image" Target="../media/image266.svg"/><Relationship Id="rId5" Type="http://schemas.openxmlformats.org/officeDocument/2006/relationships/image" Target="../media/image361.png"/><Relationship Id="rId4" Type="http://schemas.openxmlformats.org/officeDocument/2006/relationships/image" Target="../media/image265.svg"/><Relationship Id="rId3" Type="http://schemas.openxmlformats.org/officeDocument/2006/relationships/image" Target="../media/image360.png"/><Relationship Id="rId2" Type="http://schemas.openxmlformats.org/officeDocument/2006/relationships/image" Target="../media/image359.png"/><Relationship Id="rId15" Type="http://schemas.openxmlformats.org/officeDocument/2006/relationships/slideLayout" Target="../slideLayouts/slideLayout36.xml"/><Relationship Id="rId14" Type="http://schemas.openxmlformats.org/officeDocument/2006/relationships/image" Target="../media/image269.svg"/><Relationship Id="rId13" Type="http://schemas.openxmlformats.org/officeDocument/2006/relationships/image" Target="../media/image364.png"/><Relationship Id="rId12" Type="http://schemas.openxmlformats.org/officeDocument/2006/relationships/image" Target="../media/image263.svg"/><Relationship Id="rId11" Type="http://schemas.openxmlformats.org/officeDocument/2006/relationships/image" Target="../media/image352.png"/><Relationship Id="rId10" Type="http://schemas.openxmlformats.org/officeDocument/2006/relationships/image" Target="../media/image268.svg"/><Relationship Id="rId1" Type="http://schemas.openxmlformats.org/officeDocument/2006/relationships/image" Target="../media/image35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image" Target="../media/image368.png"/><Relationship Id="rId6" Type="http://schemas.openxmlformats.org/officeDocument/2006/relationships/image" Target="../media/image272.svg"/><Relationship Id="rId5" Type="http://schemas.openxmlformats.org/officeDocument/2006/relationships/image" Target="../media/image367.png"/><Relationship Id="rId4" Type="http://schemas.openxmlformats.org/officeDocument/2006/relationships/image" Target="../media/image271.svg"/><Relationship Id="rId3" Type="http://schemas.openxmlformats.org/officeDocument/2006/relationships/image" Target="../media/image366.png"/><Relationship Id="rId2" Type="http://schemas.openxmlformats.org/officeDocument/2006/relationships/image" Target="../media/image270.svg"/><Relationship Id="rId1" Type="http://schemas.openxmlformats.org/officeDocument/2006/relationships/image" Target="../media/image365.png"/></Relationships>
</file>

<file path=ppt/slides/_rels/slide81.xml.rels><?xml version="1.0" encoding="UTF-8" standalone="yes"?>
<Relationships xmlns="http://schemas.openxmlformats.org/package/2006/relationships"><Relationship Id="rId9" Type="http://schemas.openxmlformats.org/officeDocument/2006/relationships/image" Target="../media/image373.png"/><Relationship Id="rId8" Type="http://schemas.openxmlformats.org/officeDocument/2006/relationships/image" Target="../media/image276.svg"/><Relationship Id="rId7" Type="http://schemas.openxmlformats.org/officeDocument/2006/relationships/image" Target="../media/image372.png"/><Relationship Id="rId6" Type="http://schemas.openxmlformats.org/officeDocument/2006/relationships/image" Target="../media/image275.svg"/><Relationship Id="rId5" Type="http://schemas.openxmlformats.org/officeDocument/2006/relationships/image" Target="../media/image371.png"/><Relationship Id="rId4" Type="http://schemas.openxmlformats.org/officeDocument/2006/relationships/image" Target="../media/image274.svg"/><Relationship Id="rId33" Type="http://schemas.openxmlformats.org/officeDocument/2006/relationships/slideLayout" Target="../slideLayouts/slideLayout38.xml"/><Relationship Id="rId32" Type="http://schemas.openxmlformats.org/officeDocument/2006/relationships/image" Target="../media/image288.svg"/><Relationship Id="rId31" Type="http://schemas.openxmlformats.org/officeDocument/2006/relationships/image" Target="../media/image384.png"/><Relationship Id="rId30" Type="http://schemas.openxmlformats.org/officeDocument/2006/relationships/image" Target="../media/image287.svg"/><Relationship Id="rId3" Type="http://schemas.openxmlformats.org/officeDocument/2006/relationships/image" Target="../media/image370.png"/><Relationship Id="rId29" Type="http://schemas.openxmlformats.org/officeDocument/2006/relationships/image" Target="../media/image383.png"/><Relationship Id="rId28" Type="http://schemas.openxmlformats.org/officeDocument/2006/relationships/image" Target="../media/image286.svg"/><Relationship Id="rId27" Type="http://schemas.openxmlformats.org/officeDocument/2006/relationships/image" Target="../media/image382.png"/><Relationship Id="rId26" Type="http://schemas.openxmlformats.org/officeDocument/2006/relationships/image" Target="../media/image285.svg"/><Relationship Id="rId25" Type="http://schemas.openxmlformats.org/officeDocument/2006/relationships/image" Target="../media/image381.png"/><Relationship Id="rId24" Type="http://schemas.openxmlformats.org/officeDocument/2006/relationships/image" Target="../media/image284.svg"/><Relationship Id="rId23" Type="http://schemas.openxmlformats.org/officeDocument/2006/relationships/image" Target="../media/image380.png"/><Relationship Id="rId22" Type="http://schemas.openxmlformats.org/officeDocument/2006/relationships/image" Target="../media/image283.svg"/><Relationship Id="rId21" Type="http://schemas.openxmlformats.org/officeDocument/2006/relationships/image" Target="../media/image379.png"/><Relationship Id="rId20" Type="http://schemas.openxmlformats.org/officeDocument/2006/relationships/image" Target="../media/image282.svg"/><Relationship Id="rId2" Type="http://schemas.openxmlformats.org/officeDocument/2006/relationships/image" Target="../media/image273.svg"/><Relationship Id="rId19" Type="http://schemas.openxmlformats.org/officeDocument/2006/relationships/image" Target="../media/image378.png"/><Relationship Id="rId18" Type="http://schemas.openxmlformats.org/officeDocument/2006/relationships/image" Target="../media/image281.svg"/><Relationship Id="rId17" Type="http://schemas.openxmlformats.org/officeDocument/2006/relationships/image" Target="../media/image377.png"/><Relationship Id="rId16" Type="http://schemas.openxmlformats.org/officeDocument/2006/relationships/image" Target="../media/image280.svg"/><Relationship Id="rId15" Type="http://schemas.openxmlformats.org/officeDocument/2006/relationships/image" Target="../media/image376.png"/><Relationship Id="rId14" Type="http://schemas.openxmlformats.org/officeDocument/2006/relationships/image" Target="../media/image279.svg"/><Relationship Id="rId13" Type="http://schemas.openxmlformats.org/officeDocument/2006/relationships/image" Target="../media/image375.png"/><Relationship Id="rId12" Type="http://schemas.openxmlformats.org/officeDocument/2006/relationships/image" Target="../media/image278.svg"/><Relationship Id="rId11" Type="http://schemas.openxmlformats.org/officeDocument/2006/relationships/image" Target="../media/image374.png"/><Relationship Id="rId10" Type="http://schemas.openxmlformats.org/officeDocument/2006/relationships/image" Target="../media/image277.svg"/><Relationship Id="rId1" Type="http://schemas.openxmlformats.org/officeDocument/2006/relationships/image" Target="../media/image369.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89.svg"/><Relationship Id="rId1" Type="http://schemas.openxmlformats.org/officeDocument/2006/relationships/image" Target="../media/image385.png"/></Relationships>
</file>

<file path=ppt/slides/_rels/slide83.xml.rels><?xml version="1.0" encoding="UTF-8" standalone="yes"?>
<Relationships xmlns="http://schemas.openxmlformats.org/package/2006/relationships"><Relationship Id="rId7" Type="http://schemas.openxmlformats.org/officeDocument/2006/relationships/slideLayout" Target="../slideLayouts/slideLayout36.xml"/><Relationship Id="rId6" Type="http://schemas.openxmlformats.org/officeDocument/2006/relationships/image" Target="../media/image290.svg"/><Relationship Id="rId5" Type="http://schemas.openxmlformats.org/officeDocument/2006/relationships/image" Target="../media/image390.png"/><Relationship Id="rId4" Type="http://schemas.openxmlformats.org/officeDocument/2006/relationships/image" Target="../media/image389.png"/><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image" Target="../media/image386.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image" Target="../media/image394.png"/><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image" Target="../media/image391.png"/></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36.xml"/><Relationship Id="rId5" Type="http://schemas.openxmlformats.org/officeDocument/2006/relationships/image" Target="../media/image291.svg"/><Relationship Id="rId4" Type="http://schemas.openxmlformats.org/officeDocument/2006/relationships/image" Target="../media/image398.png"/><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image" Target="../media/image395.png"/></Relationships>
</file>

<file path=ppt/slides/_rels/slide86.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image" Target="../media/image295.svg"/><Relationship Id="rId7" Type="http://schemas.openxmlformats.org/officeDocument/2006/relationships/image" Target="../media/image402.png"/><Relationship Id="rId6" Type="http://schemas.openxmlformats.org/officeDocument/2006/relationships/image" Target="../media/image294.svg"/><Relationship Id="rId5" Type="http://schemas.openxmlformats.org/officeDocument/2006/relationships/image" Target="../media/image401.png"/><Relationship Id="rId4" Type="http://schemas.openxmlformats.org/officeDocument/2006/relationships/image" Target="../media/image293.svg"/><Relationship Id="rId3" Type="http://schemas.openxmlformats.org/officeDocument/2006/relationships/image" Target="../media/image400.png"/><Relationship Id="rId2" Type="http://schemas.openxmlformats.org/officeDocument/2006/relationships/image" Target="../media/image292.svg"/><Relationship Id="rId1" Type="http://schemas.openxmlformats.org/officeDocument/2006/relationships/image" Target="../media/image399.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296.svg"/><Relationship Id="rId1" Type="http://schemas.openxmlformats.org/officeDocument/2006/relationships/image" Target="../media/image403.png"/></Relationships>
</file>

<file path=ppt/slides/_rels/slide88.xml.rels><?xml version="1.0" encoding="UTF-8" standalone="yes"?>
<Relationships xmlns="http://schemas.openxmlformats.org/package/2006/relationships"><Relationship Id="rId9" Type="http://schemas.openxmlformats.org/officeDocument/2006/relationships/image" Target="../media/image300.svg"/><Relationship Id="rId8" Type="http://schemas.openxmlformats.org/officeDocument/2006/relationships/image" Target="../media/image408.png"/><Relationship Id="rId7" Type="http://schemas.openxmlformats.org/officeDocument/2006/relationships/image" Target="../media/image299.svg"/><Relationship Id="rId6" Type="http://schemas.openxmlformats.org/officeDocument/2006/relationships/image" Target="../media/image407.png"/><Relationship Id="rId5" Type="http://schemas.openxmlformats.org/officeDocument/2006/relationships/image" Target="../media/image298.svg"/><Relationship Id="rId4" Type="http://schemas.openxmlformats.org/officeDocument/2006/relationships/image" Target="../media/image406.png"/><Relationship Id="rId3" Type="http://schemas.openxmlformats.org/officeDocument/2006/relationships/image" Target="../media/image297.svg"/><Relationship Id="rId2" Type="http://schemas.openxmlformats.org/officeDocument/2006/relationships/image" Target="../media/image405.png"/><Relationship Id="rId12" Type="http://schemas.openxmlformats.org/officeDocument/2006/relationships/slideLayout" Target="../slideLayouts/slideLayout37.xml"/><Relationship Id="rId11" Type="http://schemas.openxmlformats.org/officeDocument/2006/relationships/image" Target="../media/image301.svg"/><Relationship Id="rId10" Type="http://schemas.openxmlformats.org/officeDocument/2006/relationships/image" Target="../media/image409.png"/><Relationship Id="rId1" Type="http://schemas.openxmlformats.org/officeDocument/2006/relationships/image" Target="../media/image404.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0.xml"/><Relationship Id="rId2" Type="http://schemas.openxmlformats.org/officeDocument/2006/relationships/image" Target="../media/image302.svg"/><Relationship Id="rId1" Type="http://schemas.openxmlformats.org/officeDocument/2006/relationships/image" Target="../media/image410.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slide" Target="slide20.xml"/><Relationship Id="rId2" Type="http://schemas.openxmlformats.org/officeDocument/2006/relationships/slide" Target="slide13.xml"/><Relationship Id="rId1" Type="http://schemas.openxmlformats.org/officeDocument/2006/relationships/hyperlink" Target="https://aws.amazon.com/architecture/icons/" TargetMode="External"/></Relationships>
</file>

<file path=ppt/slides/_rels/slide90.xml.rels><?xml version="1.0" encoding="UTF-8" standalone="yes"?>
<Relationships xmlns="http://schemas.openxmlformats.org/package/2006/relationships"><Relationship Id="rId9" Type="http://schemas.openxmlformats.org/officeDocument/2006/relationships/image" Target="../media/image306.svg"/><Relationship Id="rId8" Type="http://schemas.openxmlformats.org/officeDocument/2006/relationships/image" Target="../media/image415.png"/><Relationship Id="rId7" Type="http://schemas.openxmlformats.org/officeDocument/2006/relationships/image" Target="../media/image305.svg"/><Relationship Id="rId6" Type="http://schemas.openxmlformats.org/officeDocument/2006/relationships/image" Target="../media/image414.png"/><Relationship Id="rId5" Type="http://schemas.openxmlformats.org/officeDocument/2006/relationships/image" Target="../media/image304.svg"/><Relationship Id="rId4" Type="http://schemas.openxmlformats.org/officeDocument/2006/relationships/image" Target="../media/image413.png"/><Relationship Id="rId3" Type="http://schemas.openxmlformats.org/officeDocument/2006/relationships/image" Target="../media/image412.png"/><Relationship Id="rId2" Type="http://schemas.openxmlformats.org/officeDocument/2006/relationships/image" Target="../media/image303.svg"/><Relationship Id="rId18" Type="http://schemas.openxmlformats.org/officeDocument/2006/relationships/slideLayout" Target="../slideLayouts/slideLayout35.xml"/><Relationship Id="rId17" Type="http://schemas.openxmlformats.org/officeDocument/2006/relationships/image" Target="../media/image310.svg"/><Relationship Id="rId16" Type="http://schemas.openxmlformats.org/officeDocument/2006/relationships/image" Target="../media/image419.png"/><Relationship Id="rId15" Type="http://schemas.openxmlformats.org/officeDocument/2006/relationships/image" Target="../media/image309.svg"/><Relationship Id="rId14" Type="http://schemas.openxmlformats.org/officeDocument/2006/relationships/image" Target="../media/image418.png"/><Relationship Id="rId13" Type="http://schemas.openxmlformats.org/officeDocument/2006/relationships/image" Target="../media/image308.svg"/><Relationship Id="rId12" Type="http://schemas.openxmlformats.org/officeDocument/2006/relationships/image" Target="../media/image417.png"/><Relationship Id="rId11" Type="http://schemas.openxmlformats.org/officeDocument/2006/relationships/image" Target="../media/image307.svg"/><Relationship Id="rId10" Type="http://schemas.openxmlformats.org/officeDocument/2006/relationships/image" Target="../media/image416.png"/><Relationship Id="rId1" Type="http://schemas.openxmlformats.org/officeDocument/2006/relationships/image" Target="../media/image411.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311.svg"/><Relationship Id="rId1" Type="http://schemas.openxmlformats.org/officeDocument/2006/relationships/image" Target="../media/image420.png"/></Relationships>
</file>

<file path=ppt/slides/_rels/slide9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image" Target="../media/image315.svg"/><Relationship Id="rId7" Type="http://schemas.openxmlformats.org/officeDocument/2006/relationships/image" Target="../media/image424.png"/><Relationship Id="rId6" Type="http://schemas.openxmlformats.org/officeDocument/2006/relationships/image" Target="../media/image314.svg"/><Relationship Id="rId5" Type="http://schemas.openxmlformats.org/officeDocument/2006/relationships/image" Target="../media/image423.png"/><Relationship Id="rId4" Type="http://schemas.openxmlformats.org/officeDocument/2006/relationships/image" Target="../media/image313.svg"/><Relationship Id="rId3" Type="http://schemas.openxmlformats.org/officeDocument/2006/relationships/image" Target="../media/image422.png"/><Relationship Id="rId2" Type="http://schemas.openxmlformats.org/officeDocument/2006/relationships/image" Target="../media/image312.svg"/><Relationship Id="rId1" Type="http://schemas.openxmlformats.org/officeDocument/2006/relationships/image" Target="../media/image42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316.svg"/><Relationship Id="rId1" Type="http://schemas.openxmlformats.org/officeDocument/2006/relationships/image" Target="../media/image425.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17.svg"/><Relationship Id="rId1" Type="http://schemas.openxmlformats.org/officeDocument/2006/relationships/image" Target="../media/image426.png"/></Relationships>
</file>

<file path=ppt/slides/_rels/slide95.xml.rels><?xml version="1.0" encoding="UTF-8" standalone="yes"?>
<Relationships xmlns="http://schemas.openxmlformats.org/package/2006/relationships"><Relationship Id="rId9" Type="http://schemas.openxmlformats.org/officeDocument/2006/relationships/image" Target="../media/image433.png"/><Relationship Id="rId8" Type="http://schemas.openxmlformats.org/officeDocument/2006/relationships/image" Target="../media/image319.svg"/><Relationship Id="rId7" Type="http://schemas.openxmlformats.org/officeDocument/2006/relationships/image" Target="../media/image432.png"/><Relationship Id="rId6" Type="http://schemas.openxmlformats.org/officeDocument/2006/relationships/image" Target="../media/image318.svg"/><Relationship Id="rId5" Type="http://schemas.openxmlformats.org/officeDocument/2006/relationships/image" Target="../media/image431.png"/><Relationship Id="rId4" Type="http://schemas.openxmlformats.org/officeDocument/2006/relationships/image" Target="../media/image430.png"/><Relationship Id="rId3" Type="http://schemas.openxmlformats.org/officeDocument/2006/relationships/image" Target="../media/image429.png"/><Relationship Id="rId2" Type="http://schemas.openxmlformats.org/officeDocument/2006/relationships/image" Target="../media/image428.png"/><Relationship Id="rId17" Type="http://schemas.openxmlformats.org/officeDocument/2006/relationships/slideLayout" Target="../slideLayouts/slideLayout29.xml"/><Relationship Id="rId16" Type="http://schemas.openxmlformats.org/officeDocument/2006/relationships/image" Target="../media/image323.svg"/><Relationship Id="rId15" Type="http://schemas.openxmlformats.org/officeDocument/2006/relationships/image" Target="../media/image436.png"/><Relationship Id="rId14" Type="http://schemas.openxmlformats.org/officeDocument/2006/relationships/image" Target="../media/image322.svg"/><Relationship Id="rId13" Type="http://schemas.openxmlformats.org/officeDocument/2006/relationships/image" Target="../media/image435.png"/><Relationship Id="rId12" Type="http://schemas.openxmlformats.org/officeDocument/2006/relationships/image" Target="../media/image321.svg"/><Relationship Id="rId11" Type="http://schemas.openxmlformats.org/officeDocument/2006/relationships/image" Target="../media/image434.png"/><Relationship Id="rId10" Type="http://schemas.openxmlformats.org/officeDocument/2006/relationships/image" Target="../media/image320.svg"/><Relationship Id="rId1" Type="http://schemas.openxmlformats.org/officeDocument/2006/relationships/image" Target="../media/image427.png"/></Relationships>
</file>

<file path=ppt/slides/_rels/slide96.xml.rels><?xml version="1.0" encoding="UTF-8" standalone="yes"?>
<Relationships xmlns="http://schemas.openxmlformats.org/package/2006/relationships"><Relationship Id="rId9" Type="http://schemas.openxmlformats.org/officeDocument/2006/relationships/image" Target="../media/image443.png"/><Relationship Id="rId8" Type="http://schemas.openxmlformats.org/officeDocument/2006/relationships/image" Target="../media/image325.svg"/><Relationship Id="rId7" Type="http://schemas.openxmlformats.org/officeDocument/2006/relationships/image" Target="../media/image442.png"/><Relationship Id="rId6" Type="http://schemas.openxmlformats.org/officeDocument/2006/relationships/image" Target="../media/image324.svg"/><Relationship Id="rId5" Type="http://schemas.openxmlformats.org/officeDocument/2006/relationships/image" Target="../media/image441.png"/><Relationship Id="rId4" Type="http://schemas.openxmlformats.org/officeDocument/2006/relationships/image" Target="../media/image440.png"/><Relationship Id="rId3" Type="http://schemas.openxmlformats.org/officeDocument/2006/relationships/image" Target="../media/image439.png"/><Relationship Id="rId2" Type="http://schemas.openxmlformats.org/officeDocument/2006/relationships/image" Target="../media/image438.png"/><Relationship Id="rId13" Type="http://schemas.openxmlformats.org/officeDocument/2006/relationships/slideLayout" Target="../slideLayouts/slideLayout29.xml"/><Relationship Id="rId12" Type="http://schemas.openxmlformats.org/officeDocument/2006/relationships/image" Target="../media/image327.svg"/><Relationship Id="rId11" Type="http://schemas.openxmlformats.org/officeDocument/2006/relationships/image" Target="../media/image444.png"/><Relationship Id="rId10" Type="http://schemas.openxmlformats.org/officeDocument/2006/relationships/image" Target="../media/image326.svg"/><Relationship Id="rId1" Type="http://schemas.openxmlformats.org/officeDocument/2006/relationships/image" Target="../media/image437.png"/></Relationships>
</file>

<file path=ppt/slides/_rels/slide97.xml.rels><?xml version="1.0" encoding="UTF-8" standalone="yes"?>
<Relationships xmlns="http://schemas.openxmlformats.org/package/2006/relationships"><Relationship Id="rId9" Type="http://schemas.openxmlformats.org/officeDocument/2006/relationships/image" Target="../media/image330.svg"/><Relationship Id="rId8" Type="http://schemas.openxmlformats.org/officeDocument/2006/relationships/image" Target="../media/image450.png"/><Relationship Id="rId7" Type="http://schemas.openxmlformats.org/officeDocument/2006/relationships/image" Target="../media/image329.svg"/><Relationship Id="rId6" Type="http://schemas.openxmlformats.org/officeDocument/2006/relationships/image" Target="../media/image449.png"/><Relationship Id="rId5" Type="http://schemas.openxmlformats.org/officeDocument/2006/relationships/image" Target="../media/image328.svg"/><Relationship Id="rId4" Type="http://schemas.openxmlformats.org/officeDocument/2006/relationships/image" Target="../media/image448.png"/><Relationship Id="rId38" Type="http://schemas.openxmlformats.org/officeDocument/2006/relationships/slideLayout" Target="../slideLayouts/slideLayout29.xml"/><Relationship Id="rId37" Type="http://schemas.openxmlformats.org/officeDocument/2006/relationships/image" Target="../media/image323.svg"/><Relationship Id="rId36" Type="http://schemas.openxmlformats.org/officeDocument/2006/relationships/image" Target="../media/image436.png"/><Relationship Id="rId35" Type="http://schemas.openxmlformats.org/officeDocument/2006/relationships/image" Target="../media/image343.svg"/><Relationship Id="rId34" Type="http://schemas.openxmlformats.org/officeDocument/2006/relationships/image" Target="../media/image463.png"/><Relationship Id="rId33" Type="http://schemas.openxmlformats.org/officeDocument/2006/relationships/image" Target="../media/image342.svg"/><Relationship Id="rId32" Type="http://schemas.openxmlformats.org/officeDocument/2006/relationships/image" Target="../media/image462.png"/><Relationship Id="rId31" Type="http://schemas.openxmlformats.org/officeDocument/2006/relationships/image" Target="../media/image341.svg"/><Relationship Id="rId30" Type="http://schemas.openxmlformats.org/officeDocument/2006/relationships/image" Target="../media/image461.png"/><Relationship Id="rId3" Type="http://schemas.openxmlformats.org/officeDocument/2006/relationships/image" Target="../media/image447.png"/><Relationship Id="rId29" Type="http://schemas.openxmlformats.org/officeDocument/2006/relationships/image" Target="../media/image340.svg"/><Relationship Id="rId28" Type="http://schemas.openxmlformats.org/officeDocument/2006/relationships/image" Target="../media/image460.png"/><Relationship Id="rId27" Type="http://schemas.openxmlformats.org/officeDocument/2006/relationships/image" Target="../media/image339.svg"/><Relationship Id="rId26" Type="http://schemas.openxmlformats.org/officeDocument/2006/relationships/image" Target="../media/image459.png"/><Relationship Id="rId25" Type="http://schemas.openxmlformats.org/officeDocument/2006/relationships/image" Target="../media/image338.svg"/><Relationship Id="rId24" Type="http://schemas.openxmlformats.org/officeDocument/2006/relationships/image" Target="../media/image458.png"/><Relationship Id="rId23" Type="http://schemas.openxmlformats.org/officeDocument/2006/relationships/image" Target="../media/image337.svg"/><Relationship Id="rId22" Type="http://schemas.openxmlformats.org/officeDocument/2006/relationships/image" Target="../media/image457.png"/><Relationship Id="rId21" Type="http://schemas.openxmlformats.org/officeDocument/2006/relationships/image" Target="../media/image336.svg"/><Relationship Id="rId20" Type="http://schemas.openxmlformats.org/officeDocument/2006/relationships/image" Target="../media/image456.png"/><Relationship Id="rId2" Type="http://schemas.openxmlformats.org/officeDocument/2006/relationships/image" Target="../media/image446.png"/><Relationship Id="rId19" Type="http://schemas.openxmlformats.org/officeDocument/2006/relationships/image" Target="../media/image335.svg"/><Relationship Id="rId18" Type="http://schemas.openxmlformats.org/officeDocument/2006/relationships/image" Target="../media/image455.png"/><Relationship Id="rId17" Type="http://schemas.openxmlformats.org/officeDocument/2006/relationships/image" Target="../media/image334.svg"/><Relationship Id="rId16" Type="http://schemas.openxmlformats.org/officeDocument/2006/relationships/image" Target="../media/image454.png"/><Relationship Id="rId15" Type="http://schemas.openxmlformats.org/officeDocument/2006/relationships/image" Target="../media/image333.svg"/><Relationship Id="rId14" Type="http://schemas.openxmlformats.org/officeDocument/2006/relationships/image" Target="../media/image453.png"/><Relationship Id="rId13" Type="http://schemas.openxmlformats.org/officeDocument/2006/relationships/image" Target="../media/image332.svg"/><Relationship Id="rId12" Type="http://schemas.openxmlformats.org/officeDocument/2006/relationships/image" Target="../media/image452.png"/><Relationship Id="rId11" Type="http://schemas.openxmlformats.org/officeDocument/2006/relationships/image" Target="../media/image331.svg"/><Relationship Id="rId10" Type="http://schemas.openxmlformats.org/officeDocument/2006/relationships/image" Target="../media/image451.png"/><Relationship Id="rId1" Type="http://schemas.openxmlformats.org/officeDocument/2006/relationships/image" Target="../media/image445.png"/></Relationships>
</file>

<file path=ppt/slides/_rels/slide98.xml.rels><?xml version="1.0" encoding="UTF-8" standalone="yes"?>
<Relationships xmlns="http://schemas.openxmlformats.org/package/2006/relationships"><Relationship Id="rId9" Type="http://schemas.openxmlformats.org/officeDocument/2006/relationships/image" Target="../media/image436.png"/><Relationship Id="rId8" Type="http://schemas.openxmlformats.org/officeDocument/2006/relationships/image" Target="../media/image347.svg"/><Relationship Id="rId7" Type="http://schemas.openxmlformats.org/officeDocument/2006/relationships/image" Target="../media/image467.png"/><Relationship Id="rId6" Type="http://schemas.openxmlformats.org/officeDocument/2006/relationships/image" Target="../media/image346.svg"/><Relationship Id="rId5" Type="http://schemas.openxmlformats.org/officeDocument/2006/relationships/image" Target="../media/image466.png"/><Relationship Id="rId4" Type="http://schemas.openxmlformats.org/officeDocument/2006/relationships/image" Target="../media/image345.svg"/><Relationship Id="rId3" Type="http://schemas.openxmlformats.org/officeDocument/2006/relationships/image" Target="../media/image465.png"/><Relationship Id="rId2" Type="http://schemas.openxmlformats.org/officeDocument/2006/relationships/image" Target="../media/image344.svg"/><Relationship Id="rId11" Type="http://schemas.openxmlformats.org/officeDocument/2006/relationships/slideLayout" Target="../slideLayouts/slideLayout29.xml"/><Relationship Id="rId10" Type="http://schemas.openxmlformats.org/officeDocument/2006/relationships/image" Target="../media/image323.svg"/><Relationship Id="rId1" Type="http://schemas.openxmlformats.org/officeDocument/2006/relationships/image" Target="../media/image464.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348.svg"/><Relationship Id="rId1" Type="http://schemas.openxmlformats.org/officeDocument/2006/relationships/image" Target="../media/image4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endParaRPr lang="en-US" altLang="en-US" dirty="0"/>
          </a:p>
        </p:txBody>
      </p:sp>
      <p:sp>
        <p:nvSpPr>
          <p:cNvPr id="6" name="Subtitle 5"/>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15-2023.01.31</a:t>
            </a:r>
            <a:endParaRPr lang="en-US" dirty="0"/>
          </a:p>
        </p:txBody>
      </p:sp>
      <p:sp>
        <p:nvSpPr>
          <p:cNvPr id="37891" name="Footer Placeholder 3"/>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37892" name="Slide Number Placeholder 6"/>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p:cNvSpPr>
            <a:spLocks noGrp="1" noChangeArrowheads="1"/>
          </p:cNvSpPr>
          <p:nvPr>
            <p:ph type="ctrTitle"/>
          </p:nvPr>
        </p:nvSpPr>
        <p:spPr>
          <a:xfrm>
            <a:off x="152400" y="1473200"/>
            <a:ext cx="9650413" cy="2595563"/>
          </a:xfrm>
        </p:spPr>
        <p:txBody>
          <a:bodyPr/>
          <a:lstStyle/>
          <a:p>
            <a:pPr eaLnBrk="1" hangingPunct="1"/>
            <a:r>
              <a:rPr lang="en-US" altLang="en-US" dirty="0"/>
              <a:t>System</a:t>
            </a:r>
            <a:endParaRPr lang="en-US" altLang="en-US" dirty="0"/>
          </a:p>
        </p:txBody>
      </p:sp>
      <p:sp>
        <p:nvSpPr>
          <p:cNvPr id="7" name="Subtitle 6"/>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 complete overview of the design system</a:t>
            </a:r>
            <a:endParaRPr lang="en-US" dirty="0"/>
          </a:p>
        </p:txBody>
      </p:sp>
      <p:sp>
        <p:nvSpPr>
          <p:cNvPr id="45059" name="Footer Placeholder 3"/>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5060" name="Slide Number Placeholder 4"/>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2882" name="Footer Placeholder 2"/>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marL="0" marR="0" indent="0" algn="l" defTabSz="914400" rtl="0" eaLnBrk="1" fontAlgn="auto" latinLnBrk="0" hangingPunct="1">
              <a:lnSpc>
                <a:spcPct val="100000"/>
              </a:lnSpc>
              <a:spcBef>
                <a:spcPts val="0"/>
              </a:spcBef>
              <a:spcAft>
                <a:spcPts val="0"/>
              </a:spcAft>
              <a:buClrTx/>
              <a:buSzTx/>
              <a:buFontTx/>
              <a:buNone/>
              <a:defRPr sz="10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80604020202020204" pitchFamily="34" charset="0"/>
            </a:endParaRPr>
          </a:p>
        </p:txBody>
      </p:sp>
      <p:sp>
        <p:nvSpPr>
          <p:cNvPr id="122883" name="Slide Number Placeholder 3"/>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algn="r" rtl="0" eaLnBrk="0" fontAlgn="base" hangingPunct="0">
              <a:spcBef>
                <a:spcPct val="0"/>
              </a:spcBef>
              <a:spcAft>
                <a:spcPct val="0"/>
              </a:spcAft>
              <a:defRPr sz="12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fld>
            <a:endParaRPr lang="en-US" altLang="en-US" dirty="0">
              <a:solidFill>
                <a:schemeClr val="bg1"/>
              </a:solidFill>
              <a:latin typeface="Arial" panose="02080604020202020204" pitchFamily="34" charset="0"/>
            </a:endParaRPr>
          </a:p>
        </p:txBody>
      </p:sp>
      <p:sp>
        <p:nvSpPr>
          <p:cNvPr id="122884" name="Text Placeholder 4"/>
          <p:cNvSpPr>
            <a:spLocks noGrp="1" noChangeArrowheads="1"/>
          </p:cNvSpPr>
          <p:nvPr>
            <p:ph type="body" sz="quarter" idx="10"/>
          </p:nvPr>
        </p:nvSpPr>
        <p:spPr/>
        <p:txBody>
          <a:bodyPr/>
          <a:lstStyle/>
          <a:p>
            <a:pPr eaLnBrk="1" hangingPunct="1"/>
            <a:r>
              <a:rPr lang="en-US" altLang="en-US" dirty="0"/>
              <a:t>6/7</a:t>
            </a:r>
            <a:endParaRPr lang="en-US" altLang="en-US" dirty="0"/>
          </a:p>
        </p:txBody>
      </p:sp>
      <p:sp>
        <p:nvSpPr>
          <p:cNvPr id="122885" name="TextBox 5"/>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actuator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86" name="TextBox 6"/>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certificate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87" name="TextBox 7"/>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desired state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88" name="TextBox 8"/>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hardware board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89" name="TextBox 9"/>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HTTP 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0" name="TextBox 10"/>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action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1" name="TextBox 11"/>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MQTT 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2" name="TextBox 12"/>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policy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3" name="TextBox 13"/>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reported state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4" name="TextBox 14"/>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rule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5" name="TextBox 15"/>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6" name="TextBox 16"/>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HTTP/2 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7" name="TextBox 17"/>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shadow</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8" name="TextBox 18"/>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simulator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9" name="TextBox 19"/>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topic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0" name="TextBox 20"/>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Alexa skill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1" name="TextBox 21"/>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Alexa Voice Service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2" name="TextBox 22"/>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servo</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3" name="TextBox 23"/>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Echo</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4" name="TextBox 24"/>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Fire TV</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5" name="TextBox 25"/>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Fire TV Stick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6" name="TextBox 26"/>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 function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7" name="TextBox 27"/>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Over-the-air update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8" name="TextBox 28"/>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Alexa-enabled device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9" name="TextBox 29"/>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Device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2910" name="Graphic 31"/>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3057525"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567873" y="12334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78221"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88569"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098917"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10609263"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3057525" y="219192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4567873" y="219192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6078221" y="21935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7588569" y="21935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10609263" y="219192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3055938" y="315608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4566603" y="31211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6077268" y="315608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p:cNvPicPr>
            <a:picLocks noChangeAspect="1" noChangeArrowheads="1"/>
          </p:cNvPicPr>
          <p:nvPr/>
        </p:nvPicPr>
        <p:blipFill>
          <a:blip r:embed="rId29">
            <a:extLst>
              <a:ext uri="{96DAC541-7B7A-43D3-8B79-37D633B846F1}">
                <asvg:svgBlip xmlns:asvg="http://schemas.microsoft.com/office/drawing/2016/SVG/main" r:embed="rId30"/>
              </a:ext>
            </a:extLst>
          </a:blip>
          <a:srcRect/>
          <a:stretch>
            <a:fillRect/>
          </a:stretch>
        </p:blipFill>
        <p:spPr bwMode="auto">
          <a:xfrm>
            <a:off x="7587933" y="314973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9098598" y="31211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p:cNvPicPr>
            <a:picLocks noChangeAspect="1" noChangeArrowheads="1"/>
          </p:cNvPicPr>
          <p:nvPr/>
        </p:nvPicPr>
        <p:blipFill>
          <a:blip r:embed="rId33">
            <a:extLst>
              <a:ext uri="{96DAC541-7B7A-43D3-8B79-37D633B846F1}">
                <asvg:svgBlip xmlns:asvg="http://schemas.microsoft.com/office/drawing/2016/SVG/main" r:embed="rId34"/>
              </a:ext>
            </a:extLst>
          </a:blip>
          <a:srcRect/>
          <a:stretch>
            <a:fillRect/>
          </a:stretch>
        </p:blipFill>
        <p:spPr bwMode="auto">
          <a:xfrm>
            <a:off x="10609263" y="31164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p:cNvPicPr>
            <a:picLocks noChangeAspect="1" noChangeArrowheads="1"/>
          </p:cNvPicPr>
          <p:nvPr/>
        </p:nvPicPr>
        <p:blipFill>
          <a:blip r:embed="rId35">
            <a:extLst>
              <a:ext uri="{96DAC541-7B7A-43D3-8B79-37D633B846F1}">
                <asvg:svgBlip xmlns:asvg="http://schemas.microsoft.com/office/drawing/2016/SVG/main" r:embed="rId36"/>
              </a:ext>
            </a:extLst>
          </a:blip>
          <a:srcRect/>
          <a:stretch>
            <a:fillRect/>
          </a:stretch>
        </p:blipFill>
        <p:spPr bwMode="auto">
          <a:xfrm>
            <a:off x="3060700" y="403349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p:cNvPicPr>
            <a:picLocks noChangeAspect="1" noChangeArrowheads="1"/>
          </p:cNvPicPr>
          <p:nvPr/>
        </p:nvPicPr>
        <p:blipFill>
          <a:blip r:embed="rId37">
            <a:extLst>
              <a:ext uri="{96DAC541-7B7A-43D3-8B79-37D633B846F1}">
                <asvg:svgBlip xmlns:asvg="http://schemas.microsoft.com/office/drawing/2016/SVG/main" r:embed="rId38"/>
              </a:ext>
            </a:extLst>
          </a:blip>
          <a:srcRect/>
          <a:stretch>
            <a:fillRect/>
          </a:stretch>
        </p:blipFill>
        <p:spPr bwMode="auto">
          <a:xfrm>
            <a:off x="4570413" y="403349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p:cNvPicPr>
            <a:picLocks noChangeAspect="1" noChangeArrowheads="1"/>
          </p:cNvPicPr>
          <p:nvPr/>
        </p:nvPicPr>
        <p:blipFill>
          <a:blip r:embed="rId39">
            <a:extLst>
              <a:ext uri="{96DAC541-7B7A-43D3-8B79-37D633B846F1}">
                <asvg:svgBlip xmlns:asvg="http://schemas.microsoft.com/office/drawing/2016/SVG/main" r:embed="rId40"/>
              </a:ext>
            </a:extLst>
          </a:blip>
          <a:srcRect/>
          <a:stretch>
            <a:fillRect/>
          </a:stretch>
        </p:blipFill>
        <p:spPr bwMode="auto">
          <a:xfrm>
            <a:off x="6080126" y="40287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p:cNvPicPr>
            <a:picLocks noChangeAspect="1" noChangeArrowheads="1"/>
          </p:cNvPicPr>
          <p:nvPr/>
        </p:nvPicPr>
        <p:blipFill>
          <a:blip r:embed="rId41">
            <a:extLst>
              <a:ext uri="{96DAC541-7B7A-43D3-8B79-37D633B846F1}">
                <asvg:svgBlip xmlns:asvg="http://schemas.microsoft.com/office/drawing/2016/SVG/main" r:embed="rId42"/>
              </a:ext>
            </a:extLst>
          </a:blip>
          <a:srcRect/>
          <a:stretch>
            <a:fillRect/>
          </a:stretch>
        </p:blipFill>
        <p:spPr bwMode="auto">
          <a:xfrm>
            <a:off x="7589839" y="40287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p:cNvPicPr>
            <a:picLocks noChangeAspect="1" noChangeArrowheads="1"/>
          </p:cNvPicPr>
          <p:nvPr/>
        </p:nvPicPr>
        <p:blipFill>
          <a:blip r:embed="rId43">
            <a:extLst>
              <a:ext uri="{96DAC541-7B7A-43D3-8B79-37D633B846F1}">
                <asvg:svgBlip xmlns:asvg="http://schemas.microsoft.com/office/drawing/2016/SVG/main" r:embed="rId44"/>
              </a:ext>
            </a:extLst>
          </a:blip>
          <a:srcRect/>
          <a:stretch>
            <a:fillRect/>
          </a:stretch>
        </p:blipFill>
        <p:spPr bwMode="auto">
          <a:xfrm>
            <a:off x="9099552" y="40287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p:cNvPicPr>
            <a:picLocks noChangeAspect="1" noChangeArrowheads="1"/>
          </p:cNvPicPr>
          <p:nvPr/>
        </p:nvPicPr>
        <p:blipFill>
          <a:blip r:embed="rId45">
            <a:extLst>
              <a:ext uri="{96DAC541-7B7A-43D3-8B79-37D633B846F1}">
                <asvg:svgBlip xmlns:asvg="http://schemas.microsoft.com/office/drawing/2016/SVG/main" r:embed="rId46"/>
              </a:ext>
            </a:extLst>
          </a:blip>
          <a:srcRect/>
          <a:stretch>
            <a:fillRect/>
          </a:stretch>
        </p:blipFill>
        <p:spPr bwMode="auto">
          <a:xfrm>
            <a:off x="10609263" y="402396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p:cNvPicPr>
            <a:picLocks noChangeAspect="1" noChangeArrowheads="1"/>
          </p:cNvPicPr>
          <p:nvPr/>
        </p:nvPicPr>
        <p:blipFill>
          <a:blip r:embed="rId47">
            <a:extLst>
              <a:ext uri="{96DAC541-7B7A-43D3-8B79-37D633B846F1}">
                <asvg:svgBlip xmlns:asvg="http://schemas.microsoft.com/office/drawing/2016/SVG/main" r:embed="rId48"/>
              </a:ext>
            </a:extLst>
          </a:blip>
          <a:srcRect/>
          <a:stretch>
            <a:fillRect/>
          </a:stretch>
        </p:blipFill>
        <p:spPr bwMode="auto">
          <a:xfrm>
            <a:off x="3055938" y="49777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p:cNvPicPr>
            <a:picLocks noChangeAspect="1" noChangeArrowheads="1"/>
          </p:cNvPicPr>
          <p:nvPr/>
        </p:nvPicPr>
        <p:blipFill>
          <a:blip r:embed="rId49">
            <a:extLst>
              <a:ext uri="{96DAC541-7B7A-43D3-8B79-37D633B846F1}">
                <asvg:svgBlip xmlns:asvg="http://schemas.microsoft.com/office/drawing/2016/SVG/main" r:embed="rId50"/>
              </a:ext>
            </a:extLst>
          </a:blip>
          <a:srcRect/>
          <a:stretch>
            <a:fillRect/>
          </a:stretch>
        </p:blipFill>
        <p:spPr bwMode="auto">
          <a:xfrm>
            <a:off x="9098917" y="21903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IoT Core for </a:t>
            </a:r>
            <a:r>
              <a:rPr lang="en-US" altLang="en-US" sz="1100" dirty="0" err="1">
                <a:solidFill>
                  <a:schemeClr val="bg1"/>
                </a:solidFill>
                <a:latin typeface="Arial" panose="02080604020202020204" pitchFamily="34" charset="0"/>
                <a:ea typeface="Amazon Ember" panose="020B0603020204020204" pitchFamily="34" charset="0"/>
                <a:cs typeface="Arial" panose="02080604020202020204" pitchFamily="34" charset="0"/>
              </a:rPr>
              <a:t>LoRaWAN</a:t>
            </a: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 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8" name="TextBox 29"/>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solidFill>
                  <a:schemeClr val="bg1"/>
                </a:solidFill>
                <a:latin typeface="Arial" panose="02080604020202020204" pitchFamily="34" charset="0"/>
                <a:ea typeface="Amazon Ember" panose="020B0603020204020204" pitchFamily="34" charset="0"/>
                <a:cs typeface="Arial" panose="02080604020202020204" pitchFamily="34" charset="0"/>
              </a:rPr>
              <a:t>LoRaWAN 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61"/>
          <p:cNvPicPr>
            <a:picLocks noChangeAspect="1"/>
          </p:cNvPicPr>
          <p:nvPr/>
        </p:nvPicPr>
        <p:blipFill>
          <a:blip r:embed="rId51">
            <a:extLst>
              <a:ext uri="{96DAC541-7B7A-43D3-8B79-37D633B846F1}">
                <asvg:svgBlip xmlns:asvg="http://schemas.microsoft.com/office/drawing/2016/SVG/main" r:embed="rId52"/>
              </a:ext>
            </a:extLst>
          </a:blip>
          <a:srcRect/>
          <a:stretch>
            <a:fillRect/>
          </a:stretch>
        </p:blipFill>
        <p:spPr>
          <a:xfrm>
            <a:off x="4566603" y="4977780"/>
            <a:ext cx="457200" cy="457200"/>
          </a:xfrm>
          <a:prstGeom prst="rect">
            <a:avLst/>
          </a:prstGeom>
        </p:spPr>
      </p:pic>
      <p:pic>
        <p:nvPicPr>
          <p:cNvPr id="65" name="Graphic 64"/>
          <p:cNvPicPr>
            <a:picLocks noChangeAspect="1"/>
          </p:cNvPicPr>
          <p:nvPr/>
        </p:nvPicPr>
        <p:blipFill>
          <a:blip r:embed="rId53">
            <a:extLst>
              <a:ext uri="{96DAC541-7B7A-43D3-8B79-37D633B846F1}">
                <asvg:svgBlip xmlns:asvg="http://schemas.microsoft.com/office/drawing/2016/SVG/main" r:embed="rId54"/>
              </a:ext>
            </a:extLst>
          </a:blip>
          <a:srcRect/>
          <a:stretch>
            <a:fillRect/>
          </a:stretch>
        </p:blipFill>
        <p:spPr>
          <a:xfrm>
            <a:off x="6077268" y="4977780"/>
            <a:ext cx="457200" cy="45720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3906" name="Footer Placeholder 2"/>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marL="0" marR="0" indent="0" algn="l" defTabSz="914400" rtl="0" eaLnBrk="1" fontAlgn="auto" latinLnBrk="0" hangingPunct="1">
              <a:lnSpc>
                <a:spcPct val="100000"/>
              </a:lnSpc>
              <a:spcBef>
                <a:spcPts val="0"/>
              </a:spcBef>
              <a:spcAft>
                <a:spcPts val="0"/>
              </a:spcAft>
              <a:buClrTx/>
              <a:buSzTx/>
              <a:buFontTx/>
              <a:buNone/>
              <a:defRPr sz="10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80604020202020204" pitchFamily="34" charset="0"/>
            </a:endParaRPr>
          </a:p>
        </p:txBody>
      </p:sp>
      <p:sp>
        <p:nvSpPr>
          <p:cNvPr id="123907" name="Slide Number Placeholder 3"/>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algn="r" rtl="0" eaLnBrk="0" fontAlgn="base" hangingPunct="0">
              <a:spcBef>
                <a:spcPct val="0"/>
              </a:spcBef>
              <a:spcAft>
                <a:spcPct val="0"/>
              </a:spcAft>
              <a:defRPr sz="12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fld>
            <a:endParaRPr lang="en-US" altLang="en-US" dirty="0">
              <a:solidFill>
                <a:schemeClr val="bg1"/>
              </a:solidFill>
              <a:latin typeface="Arial" panose="02080604020202020204" pitchFamily="34" charset="0"/>
            </a:endParaRPr>
          </a:p>
        </p:txBody>
      </p:sp>
      <p:sp>
        <p:nvSpPr>
          <p:cNvPr id="123908" name="Text Placeholder 4"/>
          <p:cNvSpPr>
            <a:spLocks noGrp="1" noChangeArrowheads="1"/>
          </p:cNvSpPr>
          <p:nvPr>
            <p:ph type="body" sz="quarter" idx="10"/>
          </p:nvPr>
        </p:nvSpPr>
        <p:spPr/>
        <p:txBody>
          <a:bodyPr/>
          <a:lstStyle/>
          <a:p>
            <a:pPr eaLnBrk="1" hangingPunct="1"/>
            <a:r>
              <a:rPr lang="en-US" altLang="en-US" dirty="0"/>
              <a:t>7/7</a:t>
            </a:r>
            <a:endParaRPr lang="en-US" altLang="en-US" dirty="0"/>
          </a:p>
        </p:txBody>
      </p:sp>
      <p:sp>
        <p:nvSpPr>
          <p:cNvPr id="123909" name="TextBox 5"/>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bicycle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0" name="TextBox 6"/>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camera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1" name="TextBox 7"/>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car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2" name="TextBox 8"/>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cart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3" name="TextBox 9"/>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coffee pot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4" name="TextBox 10"/>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bank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5" name="TextBox 11"/>
          <p:cNvSpPr txBox="1">
            <a:spLocks noChangeArrowheads="1"/>
          </p:cNvSpPr>
          <p:nvPr/>
        </p:nvSpPr>
        <p:spPr bwMode="auto">
          <a:xfrm>
            <a:off x="4064311"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factory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6" name="TextBox 12"/>
          <p:cNvSpPr txBox="1">
            <a:spLocks noChangeArrowheads="1"/>
          </p:cNvSpPr>
          <p:nvPr/>
        </p:nvSpPr>
        <p:spPr bwMode="auto">
          <a:xfrm>
            <a:off x="5563910"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generic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7" name="TextBox 13"/>
          <p:cNvSpPr txBox="1">
            <a:spLocks noChangeArrowheads="1"/>
          </p:cNvSpPr>
          <p:nvPr/>
        </p:nvSpPr>
        <p:spPr bwMode="auto">
          <a:xfrm>
            <a:off x="6971402" y="2597478"/>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house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8" name="TextBox 14"/>
          <p:cNvSpPr txBox="1">
            <a:spLocks noChangeArrowheads="1"/>
          </p:cNvSpPr>
          <p:nvPr/>
        </p:nvSpPr>
        <p:spPr bwMode="auto">
          <a:xfrm>
            <a:off x="8574156"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lightbulb</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9" name="TextBox 15"/>
          <p:cNvSpPr txBox="1">
            <a:spLocks noChangeArrowheads="1"/>
          </p:cNvSpPr>
          <p:nvPr/>
        </p:nvSpPr>
        <p:spPr bwMode="auto">
          <a:xfrm>
            <a:off x="10076691"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travel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20" name="TextBox 16"/>
          <p:cNvSpPr txBox="1">
            <a:spLocks noChangeArrowheads="1"/>
          </p:cNvSpPr>
          <p:nvPr/>
        </p:nvSpPr>
        <p:spPr bwMode="auto">
          <a:xfrm>
            <a:off x="2530475"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door lock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21" name="TextBox 17"/>
          <p:cNvSpPr txBox="1">
            <a:spLocks noChangeArrowheads="1"/>
          </p:cNvSpPr>
          <p:nvPr/>
        </p:nvSpPr>
        <p:spPr bwMode="auto">
          <a:xfrm>
            <a:off x="4050088" y="350738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police emergency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22" name="TextBox 18"/>
          <p:cNvSpPr txBox="1">
            <a:spLocks noChangeArrowheads="1"/>
          </p:cNvSpPr>
          <p:nvPr/>
        </p:nvSpPr>
        <p:spPr bwMode="auto">
          <a:xfrm>
            <a:off x="5563910" y="351394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utility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23" name="TextBox 19"/>
          <p:cNvSpPr txBox="1">
            <a:spLocks noChangeArrowheads="1"/>
          </p:cNvSpPr>
          <p:nvPr/>
        </p:nvSpPr>
        <p:spPr bwMode="auto">
          <a:xfrm>
            <a:off x="6971402" y="351394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windfarm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24" name="TextBox 22"/>
          <p:cNvSpPr txBox="1">
            <a:spLocks noChangeArrowheads="1"/>
          </p:cNvSpPr>
          <p:nvPr/>
        </p:nvSpPr>
        <p:spPr bwMode="auto">
          <a:xfrm>
            <a:off x="2530475" y="350920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medical emergency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3925" name="Graphic 21"/>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3094038"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592445"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90852"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89259"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087666" y="12319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10586071"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3094038" y="21681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4592445" y="216583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6090852" y="216583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7589259" y="216583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9087666" y="216583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10586071" y="216583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3094038" y="307841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4592445" y="3075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p:cNvPicPr>
            <a:picLocks noChangeAspect="1" noChangeArrowheads="1"/>
          </p:cNvPicPr>
          <p:nvPr/>
        </p:nvPicPr>
        <p:blipFill>
          <a:blip r:embed="rId29">
            <a:extLst>
              <a:ext uri="{96DAC541-7B7A-43D3-8B79-37D633B846F1}">
                <asvg:svgBlip xmlns:asvg="http://schemas.microsoft.com/office/drawing/2016/SVG/main" r:embed="rId30"/>
              </a:ext>
            </a:extLst>
          </a:blip>
          <a:srcRect/>
          <a:stretch>
            <a:fillRect/>
          </a:stretch>
        </p:blipFill>
        <p:spPr bwMode="auto">
          <a:xfrm>
            <a:off x="6090852" y="3075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7589259" y="3075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4"/>
          <p:cNvSpPr txBox="1">
            <a:spLocks noChangeArrowheads="1"/>
          </p:cNvSpPr>
          <p:nvPr/>
        </p:nvSpPr>
        <p:spPr bwMode="auto">
          <a:xfrm>
            <a:off x="8574156" y="3519434"/>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humidity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5" name="TextBox 15"/>
          <p:cNvSpPr txBox="1">
            <a:spLocks noChangeArrowheads="1"/>
          </p:cNvSpPr>
          <p:nvPr/>
        </p:nvSpPr>
        <p:spPr bwMode="auto">
          <a:xfrm>
            <a:off x="10076691" y="354164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vibration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6" name="Graphic 42"/>
          <p:cNvPicPr>
            <a:picLocks noChangeAspect="1" noChangeArrowheads="1"/>
          </p:cNvPicPr>
          <p:nvPr/>
        </p:nvPicPr>
        <p:blipFill>
          <a:blip r:embed="rId33">
            <a:extLst>
              <a:ext uri="{96DAC541-7B7A-43D3-8B79-37D633B846F1}">
                <asvg:svgBlip xmlns:asvg="http://schemas.microsoft.com/office/drawing/2016/SVG/main" r:embed="rId34"/>
              </a:ext>
            </a:extLst>
          </a:blip>
          <a:srcRect/>
          <a:stretch>
            <a:fillRect/>
          </a:stretch>
        </p:blipFill>
        <p:spPr bwMode="auto">
          <a:xfrm>
            <a:off x="9087666" y="3075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4"/>
          <p:cNvPicPr>
            <a:picLocks noChangeAspect="1" noChangeArrowheads="1"/>
          </p:cNvPicPr>
          <p:nvPr/>
        </p:nvPicPr>
        <p:blipFill>
          <a:blip r:embed="rId35">
            <a:extLst>
              <a:ext uri="{96DAC541-7B7A-43D3-8B79-37D633B846F1}">
                <asvg:svgBlip xmlns:asvg="http://schemas.microsoft.com/office/drawing/2016/SVG/main" r:embed="rId36"/>
              </a:ext>
            </a:extLst>
          </a:blip>
          <a:srcRect/>
          <a:stretch>
            <a:fillRect/>
          </a:stretch>
        </p:blipFill>
        <p:spPr bwMode="auto">
          <a:xfrm>
            <a:off x="10586071" y="3075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7"/>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temperature &amp; humidity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9" name="TextBox 18"/>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temperature &amp; vibration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0" name="TextBox 19"/>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relay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1" name="TextBox 22"/>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temperature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2" name="Graphic 46"/>
          <p:cNvPicPr>
            <a:picLocks noChangeAspect="1" noChangeArrowheads="1"/>
          </p:cNvPicPr>
          <p:nvPr/>
        </p:nvPicPr>
        <p:blipFill>
          <a:blip r:embed="rId37">
            <a:extLst>
              <a:ext uri="{96DAC541-7B7A-43D3-8B79-37D633B846F1}">
                <asvg:svgBlip xmlns:asvg="http://schemas.microsoft.com/office/drawing/2016/SVG/main" r:embed="rId38"/>
              </a:ext>
            </a:extLst>
          </a:blip>
          <a:srcRect/>
          <a:stretch>
            <a:fillRect/>
          </a:stretch>
        </p:blipFill>
        <p:spPr bwMode="auto">
          <a:xfrm>
            <a:off x="3094038" y="39977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48"/>
          <p:cNvPicPr>
            <a:picLocks noChangeAspect="1" noChangeArrowheads="1"/>
          </p:cNvPicPr>
          <p:nvPr/>
        </p:nvPicPr>
        <p:blipFill>
          <a:blip r:embed="rId39">
            <a:extLst>
              <a:ext uri="{96DAC541-7B7A-43D3-8B79-37D633B846F1}">
                <asvg:svgBlip xmlns:asvg="http://schemas.microsoft.com/office/drawing/2016/SVG/main" r:embed="rId40"/>
              </a:ext>
            </a:extLst>
          </a:blip>
          <a:srcRect/>
          <a:stretch>
            <a:fillRect/>
          </a:stretch>
        </p:blipFill>
        <p:spPr bwMode="auto">
          <a:xfrm>
            <a:off x="4592445" y="39977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50"/>
          <p:cNvPicPr>
            <a:picLocks noChangeAspect="1" noChangeArrowheads="1"/>
          </p:cNvPicPr>
          <p:nvPr/>
        </p:nvPicPr>
        <p:blipFill>
          <a:blip r:embed="rId41">
            <a:extLst>
              <a:ext uri="{96DAC541-7B7A-43D3-8B79-37D633B846F1}">
                <asvg:svgBlip xmlns:asvg="http://schemas.microsoft.com/office/drawing/2016/SVG/main" r:embed="rId42"/>
              </a:ext>
            </a:extLst>
          </a:blip>
          <a:srcRect/>
          <a:stretch>
            <a:fillRect/>
          </a:stretch>
        </p:blipFill>
        <p:spPr bwMode="auto">
          <a:xfrm>
            <a:off x="6090852" y="39977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52"/>
          <p:cNvPicPr>
            <a:picLocks noChangeAspect="1" noChangeArrowheads="1"/>
          </p:cNvPicPr>
          <p:nvPr/>
        </p:nvPicPr>
        <p:blipFill>
          <a:blip r:embed="rId43">
            <a:extLst>
              <a:ext uri="{96DAC541-7B7A-43D3-8B79-37D633B846F1}">
                <asvg:svgBlip xmlns:asvg="http://schemas.microsoft.com/office/drawing/2016/SVG/main" r:embed="rId44"/>
              </a:ext>
            </a:extLst>
          </a:blip>
          <a:srcRect/>
          <a:stretch>
            <a:fillRect/>
          </a:stretch>
        </p:blipFill>
        <p:spPr bwMode="auto">
          <a:xfrm>
            <a:off x="7589259" y="39977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4"/>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stack light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7" name="TextBox 15"/>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FreeRTOS device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8" name="Graphic 42"/>
          <p:cNvPicPr>
            <a:picLocks noChangeAspect="1" noChangeArrowheads="1"/>
          </p:cNvPicPr>
          <p:nvPr/>
        </p:nvPicPr>
        <p:blipFill>
          <a:blip r:embed="rId45">
            <a:extLst>
              <a:ext uri="{96DAC541-7B7A-43D3-8B79-37D633B846F1}">
                <asvg:svgBlip xmlns:asvg="http://schemas.microsoft.com/office/drawing/2016/SVG/main" r:embed="rId46"/>
              </a:ext>
            </a:extLst>
          </a:blip>
          <a:srcRect/>
          <a:stretch>
            <a:fillRect/>
          </a:stretch>
        </p:blipFill>
        <p:spPr bwMode="auto">
          <a:xfrm>
            <a:off x="9087666" y="39988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44"/>
          <p:cNvPicPr>
            <a:picLocks noChangeAspect="1" noChangeArrowheads="1"/>
          </p:cNvPicPr>
          <p:nvPr/>
        </p:nvPicPr>
        <p:blipFill>
          <a:blip r:embed="rId47">
            <a:extLst>
              <a:ext uri="{96DAC541-7B7A-43D3-8B79-37D633B846F1}">
                <asvg:svgBlip xmlns:asvg="http://schemas.microsoft.com/office/drawing/2016/SVG/main" r:embed="rId48"/>
              </a:ext>
            </a:extLst>
          </a:blip>
          <a:srcRect/>
          <a:stretch>
            <a:fillRect/>
          </a:stretch>
        </p:blipFill>
        <p:spPr bwMode="auto">
          <a:xfrm>
            <a:off x="10586071" y="39988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7"/>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PLC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1" name="TextBox 22"/>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industrial PC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46"/>
          <p:cNvPicPr>
            <a:picLocks noChangeAspect="1" noChangeArrowheads="1"/>
          </p:cNvPicPr>
          <p:nvPr/>
        </p:nvPicPr>
        <p:blipFill>
          <a:blip r:embed="rId49">
            <a:extLst>
              <a:ext uri="{96DAC541-7B7A-43D3-8B79-37D633B846F1}">
                <asvg:svgBlip xmlns:asvg="http://schemas.microsoft.com/office/drawing/2016/SVG/main" r:embed="rId50"/>
              </a:ext>
            </a:extLst>
          </a:blip>
          <a:srcRect/>
          <a:stretch>
            <a:fillRect/>
          </a:stretch>
        </p:blipFill>
        <p:spPr bwMode="auto">
          <a:xfrm>
            <a:off x="3094038" y="49195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48"/>
          <p:cNvPicPr>
            <a:picLocks noChangeAspect="1" noChangeArrowheads="1"/>
          </p:cNvPicPr>
          <p:nvPr/>
        </p:nvPicPr>
        <p:blipFill>
          <a:blip r:embed="rId51">
            <a:extLst>
              <a:ext uri="{96DAC541-7B7A-43D3-8B79-37D633B846F1}">
                <asvg:svgBlip xmlns:asvg="http://schemas.microsoft.com/office/drawing/2016/SVG/main" r:embed="rId52"/>
              </a:ext>
            </a:extLst>
          </a:blip>
          <a:srcRect/>
          <a:stretch>
            <a:fillRect/>
          </a:stretch>
        </p:blipFill>
        <p:spPr bwMode="auto">
          <a:xfrm>
            <a:off x="4592445" y="49195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493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4930" name="Title 1"/>
          <p:cNvSpPr>
            <a:spLocks noGrp="1" noChangeArrowheads="1"/>
          </p:cNvSpPr>
          <p:nvPr>
            <p:ph type="ctrTitle"/>
          </p:nvPr>
        </p:nvSpPr>
        <p:spPr/>
        <p:txBody>
          <a:bodyPr/>
          <a:lstStyle/>
          <a:p>
            <a:pPr eaLnBrk="1" hangingPunct="1"/>
            <a:r>
              <a:rPr lang="en-US" altLang="en-US" dirty="0"/>
              <a:t>Machine</a:t>
            </a:r>
            <a:br>
              <a:rPr lang="en-US" altLang="en-US" dirty="0"/>
            </a:br>
            <a:r>
              <a:rPr lang="en-US" altLang="en-US" dirty="0"/>
              <a:t>Learning</a:t>
            </a:r>
            <a:endParaRPr lang="en-US" altLang="en-US" dirty="0"/>
          </a:p>
        </p:txBody>
      </p:sp>
      <p:sp>
        <p:nvSpPr>
          <p:cNvPr id="12493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595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5957"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25960" name="Text Placeholder 4"/>
          <p:cNvSpPr>
            <a:spLocks noGrp="1" noChangeArrowheads="1"/>
          </p:cNvSpPr>
          <p:nvPr>
            <p:ph type="body" sz="quarter" idx="10"/>
          </p:nvPr>
        </p:nvSpPr>
        <p:spPr/>
        <p:txBody>
          <a:bodyPr/>
          <a:lstStyle/>
          <a:p>
            <a:pPr eaLnBrk="1" hangingPunct="1"/>
            <a:r>
              <a:rPr lang="en-US" altLang="en-US" dirty="0"/>
              <a:t>1/9</a:t>
            </a:r>
            <a:endParaRPr lang="en-US" altLang="en-US" dirty="0"/>
          </a:p>
        </p:txBody>
      </p:sp>
      <p:sp>
        <p:nvSpPr>
          <p:cNvPr id="12596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Comprehend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Inference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596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Forecast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Lex</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698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6981"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26984" name="Text Placeholder 4"/>
          <p:cNvSpPr>
            <a:spLocks noGrp="1" noChangeArrowheads="1"/>
          </p:cNvSpPr>
          <p:nvPr>
            <p:ph type="body" sz="quarter" idx="10"/>
          </p:nvPr>
        </p:nvSpPr>
        <p:spPr/>
        <p:txBody>
          <a:bodyPr/>
          <a:lstStyle/>
          <a:p>
            <a:pPr eaLnBrk="1" hangingPunct="1"/>
            <a:r>
              <a:rPr lang="en-US" altLang="en-US" dirty="0"/>
              <a:t>2/9</a:t>
            </a:r>
            <a:endParaRPr lang="en-US" altLang="en-US" dirty="0"/>
          </a:p>
        </p:txBody>
      </p:sp>
      <p:sp>
        <p:nvSpPr>
          <p:cNvPr id="126985"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Personalize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Polly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8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Rekognition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SageMaker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92" name="TextBox 16"/>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Rekognition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image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93" name="TextBox 17"/>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Rekognition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video</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94" name="TextBox 19"/>
          <p:cNvSpPr txBox="1">
            <a:spLocks noChangeArrowheads="1"/>
          </p:cNvSpPr>
          <p:nvPr/>
        </p:nvSpPr>
        <p:spPr bwMode="auto">
          <a:xfrm>
            <a:off x="9195524"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Notebook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95" name="TextBox 20"/>
          <p:cNvSpPr txBox="1">
            <a:spLocks noChangeArrowheads="1"/>
          </p:cNvSpPr>
          <p:nvPr/>
        </p:nvSpPr>
        <p:spPr bwMode="auto">
          <a:xfrm>
            <a:off x="9195524"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Model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96" name="TextBox 21"/>
          <p:cNvSpPr txBox="1">
            <a:spLocks noChangeArrowheads="1"/>
          </p:cNvSpPr>
          <p:nvPr/>
        </p:nvSpPr>
        <p:spPr bwMode="auto">
          <a:xfrm>
            <a:off x="10454837" y="4410437"/>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Train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6997"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658032"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658032" y="3957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691487"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705954" y="3957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10962705" y="39834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p:cNvSpPr txBox="1">
            <a:spLocks noChangeArrowheads="1"/>
          </p:cNvSpPr>
          <p:nvPr/>
        </p:nvSpPr>
        <p:spPr bwMode="auto">
          <a:xfrm>
            <a:off x="1064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Canvas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26"/>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10959787"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0"/>
          <p:cNvSpPr txBox="1">
            <a:spLocks noChangeArrowheads="1"/>
          </p:cNvSpPr>
          <p:nvPr/>
        </p:nvSpPr>
        <p:spPr bwMode="auto">
          <a:xfrm>
            <a:off x="9293924" y="5409967"/>
            <a:ext cx="12778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Shadow Testing</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 name="TextBox 21"/>
          <p:cNvSpPr txBox="1">
            <a:spLocks noChangeArrowheads="1"/>
          </p:cNvSpPr>
          <p:nvPr/>
        </p:nvSpPr>
        <p:spPr bwMode="auto">
          <a:xfrm>
            <a:off x="10640389" y="5409967"/>
            <a:ext cx="11296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Geospatial ML</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28"/>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9704254" y="495911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30"/>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10968947" y="49829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800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8005"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28008" name="Text Placeholder 4"/>
          <p:cNvSpPr>
            <a:spLocks noGrp="1" noChangeArrowheads="1"/>
          </p:cNvSpPr>
          <p:nvPr>
            <p:ph type="body" sz="quarter" idx="10"/>
          </p:nvPr>
        </p:nvSpPr>
        <p:spPr/>
        <p:txBody>
          <a:bodyPr/>
          <a:lstStyle/>
          <a:p>
            <a:pPr eaLnBrk="1" hangingPunct="1"/>
            <a:r>
              <a:rPr lang="en-US" altLang="en-US" dirty="0"/>
              <a:t>3/9</a:t>
            </a:r>
            <a:endParaRPr lang="en-US" altLang="en-US" dirty="0"/>
          </a:p>
        </p:txBody>
      </p:sp>
      <p:sp>
        <p:nvSpPr>
          <p:cNvPr id="128009"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SageMaker</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Ground Truth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Textract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8012"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Transcribe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Translate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 name="TextBox 16"/>
          <p:cNvSpPr txBox="1">
            <a:spLocks noChangeArrowheads="1"/>
          </p:cNvSpPr>
          <p:nvPr/>
        </p:nvSpPr>
        <p:spPr bwMode="auto">
          <a:xfrm>
            <a:off x="4786351" y="3251200"/>
            <a:ext cx="16906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Analyze Lending</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81902"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903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9029"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29032" name="Text Placeholder 4"/>
          <p:cNvSpPr>
            <a:spLocks noGrp="1" noChangeArrowheads="1"/>
          </p:cNvSpPr>
          <p:nvPr>
            <p:ph type="body" sz="quarter" idx="10"/>
          </p:nvPr>
        </p:nvSpPr>
        <p:spPr/>
        <p:txBody>
          <a:bodyPr/>
          <a:lstStyle/>
          <a:p>
            <a:pPr eaLnBrk="1" hangingPunct="1"/>
            <a:r>
              <a:rPr lang="en-US" altLang="en-US" dirty="0"/>
              <a:t>4/9</a:t>
            </a:r>
            <a:endParaRPr lang="en-US" altLang="en-US" dirty="0"/>
          </a:p>
        </p:txBody>
      </p:sp>
      <p:sp>
        <p:nvSpPr>
          <p:cNvPr id="129033"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Learning AMIs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 Learning Containers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9036"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DeepLens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DeepRacer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0055"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0053"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30056" name="Text Placeholder 4"/>
          <p:cNvSpPr>
            <a:spLocks noGrp="1" noChangeArrowheads="1"/>
          </p:cNvSpPr>
          <p:nvPr>
            <p:ph type="body" sz="quarter" idx="10"/>
          </p:nvPr>
        </p:nvSpPr>
        <p:spPr/>
        <p:txBody>
          <a:bodyPr/>
          <a:lstStyle/>
          <a:p>
            <a:pPr eaLnBrk="1" hangingPunct="1"/>
            <a:r>
              <a:rPr lang="en-US" altLang="en-US" dirty="0"/>
              <a:t>5/9</a:t>
            </a:r>
            <a:endParaRPr lang="en-US" altLang="en-US" dirty="0"/>
          </a:p>
        </p:txBody>
      </p:sp>
      <p:sp>
        <p:nvSpPr>
          <p:cNvPr id="13005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Apache MXNet on AWS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TensorFlow on AWS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0060"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DeepComposer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Augmented AI (Amazon A2I)</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107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1077"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31080" name="Text Placeholder 4"/>
          <p:cNvSpPr>
            <a:spLocks noGrp="1" noChangeArrowheads="1"/>
          </p:cNvSpPr>
          <p:nvPr>
            <p:ph type="body" sz="quarter" idx="10"/>
          </p:nvPr>
        </p:nvSpPr>
        <p:spPr/>
        <p:txBody>
          <a:bodyPr/>
          <a:lstStyle/>
          <a:p>
            <a:pPr eaLnBrk="1" hangingPunct="1"/>
            <a:r>
              <a:rPr lang="en-US" altLang="en-US" dirty="0"/>
              <a:t>6/9</a:t>
            </a:r>
            <a:endParaRPr lang="en-US" altLang="en-US" dirty="0"/>
          </a:p>
        </p:txBody>
      </p:sp>
      <p:sp>
        <p:nvSpPr>
          <p:cNvPr id="13108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Fraud Detector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Kendra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108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CodeGuru</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TorchServe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107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1077"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31080" name="Text Placeholder 4"/>
          <p:cNvSpPr>
            <a:spLocks noGrp="1" noChangeArrowheads="1"/>
          </p:cNvSpPr>
          <p:nvPr>
            <p:ph type="body" sz="quarter" idx="10"/>
          </p:nvPr>
        </p:nvSpPr>
        <p:spPr/>
        <p:txBody>
          <a:bodyPr/>
          <a:lstStyle/>
          <a:p>
            <a:pPr eaLnBrk="1" hangingPunct="1"/>
            <a:r>
              <a:rPr lang="en-US" altLang="en-US" dirty="0"/>
              <a:t>7/9</a:t>
            </a:r>
            <a:endParaRPr lang="en-US" altLang="en-US" dirty="0"/>
          </a:p>
        </p:txBody>
      </p:sp>
      <p:sp>
        <p:nvSpPr>
          <p:cNvPr id="13108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Lookout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Equipment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Lookout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Metrics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1084"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Lookout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Vision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Monitron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1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9263" y="1183987"/>
            <a:ext cx="762000" cy="762000"/>
          </a:xfrm>
          <a:prstGeom prst="rect">
            <a:avLst/>
          </a:prstGeom>
        </p:spPr>
      </p:pic>
      <p:pic>
        <p:nvPicPr>
          <p:cNvPr id="22" name="Graphic 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3" y="1182688"/>
            <a:ext cx="762000" cy="762000"/>
          </a:xfrm>
          <a:prstGeom prst="rect">
            <a:avLst/>
          </a:prstGeom>
        </p:spPr>
      </p:pic>
      <p:pic>
        <p:nvPicPr>
          <p:cNvPr id="25" name="Graphic 2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5863" y="1182688"/>
            <a:ext cx="762000" cy="762000"/>
          </a:xfrm>
          <a:prstGeom prst="rect">
            <a:avLst/>
          </a:prstGeom>
        </p:spPr>
      </p:pic>
      <p:pic>
        <p:nvPicPr>
          <p:cNvPr id="2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7564" y="1182688"/>
            <a:ext cx="762000" cy="762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2"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6093"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6081" name="Title 3"/>
          <p:cNvSpPr>
            <a:spLocks noGrp="1" noChangeArrowheads="1"/>
          </p:cNvSpPr>
          <p:nvPr>
            <p:ph type="title"/>
          </p:nvPr>
        </p:nvSpPr>
        <p:spPr/>
        <p:txBody>
          <a:bodyPr/>
          <a:lstStyle/>
          <a:p>
            <a:pPr eaLnBrk="1" hangingPunct="1"/>
            <a:r>
              <a:rPr lang="en-US" altLang="en-US" dirty="0"/>
              <a:t>System Elements</a:t>
            </a:r>
            <a:endParaRPr lang="en-US" altLang="en-US" dirty="0"/>
          </a:p>
        </p:txBody>
      </p:sp>
      <p:grpSp>
        <p:nvGrpSpPr>
          <p:cNvPr id="46087" name="Group 13"/>
          <p:cNvGrpSpPr/>
          <p:nvPr/>
        </p:nvGrpSpPr>
        <p:grpSpPr bwMode="auto">
          <a:xfrm>
            <a:off x="903288" y="2574924"/>
            <a:ext cx="2570162" cy="1053419"/>
            <a:chOff x="266700" y="2496065"/>
            <a:chExt cx="2570206" cy="1052967"/>
          </a:xfrm>
        </p:grpSpPr>
        <p:sp>
          <p:nvSpPr>
            <p:cNvPr id="46103" name="TextBox 14"/>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80604020202020204" pitchFamily="34" charset="0"/>
                  <a:cs typeface="Arial" panose="02080604020202020204" pitchFamily="34" charset="0"/>
                </a:rPr>
                <a:t>Groups</a:t>
              </a:r>
              <a:endParaRPr lang="en-US" altLang="en-US" b="1" dirty="0">
                <a:solidFill>
                  <a:schemeClr val="bg1"/>
                </a:solidFill>
                <a:latin typeface="Arial" panose="02080604020202020204" pitchFamily="34" charset="0"/>
                <a:cs typeface="Arial" panose="02080604020202020204" pitchFamily="34" charset="0"/>
              </a:endParaRPr>
            </a:p>
          </p:txBody>
        </p:sp>
        <p:sp>
          <p:nvSpPr>
            <p:cNvPr id="46104" name="TextBox 15"/>
            <p:cNvSpPr txBox="1">
              <a:spLocks noChangeArrowheads="1"/>
            </p:cNvSpPr>
            <p:nvPr/>
          </p:nvSpPr>
          <p:spPr bwMode="auto">
            <a:xfrm>
              <a:off x="266700" y="2810685"/>
              <a:ext cx="2570206" cy="73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80604020202020204" pitchFamily="34" charset="0"/>
                  <a:cs typeface="Arial" panose="02080604020202020204" pitchFamily="34" charset="0"/>
                </a:rPr>
                <a:t>Show the connections between multiple services </a:t>
              </a:r>
              <a:br>
                <a:rPr lang="en-US" altLang="en-US" sz="1400" dirty="0">
                  <a:solidFill>
                    <a:schemeClr val="bg1"/>
                  </a:solidFill>
                  <a:latin typeface="Arial" panose="02080604020202020204" pitchFamily="34" charset="0"/>
                  <a:cs typeface="Arial" panose="02080604020202020204" pitchFamily="34" charset="0"/>
                </a:rPr>
              </a:br>
              <a:r>
                <a:rPr lang="en-US" altLang="en-US" sz="1400" dirty="0">
                  <a:solidFill>
                    <a:schemeClr val="bg1"/>
                  </a:solidFill>
                  <a:latin typeface="Arial" panose="02080604020202020204" pitchFamily="34" charset="0"/>
                  <a:cs typeface="Arial" panose="02080604020202020204" pitchFamily="34" charset="0"/>
                </a:rPr>
                <a:t>or resources</a:t>
              </a:r>
              <a:endParaRPr lang="en-US" altLang="en-US" sz="1400" dirty="0">
                <a:solidFill>
                  <a:schemeClr val="bg1"/>
                </a:solidFill>
                <a:latin typeface="Arial" panose="02080604020202020204" pitchFamily="34" charset="0"/>
                <a:cs typeface="Arial" panose="02080604020202020204" pitchFamily="34" charset="0"/>
              </a:endParaRPr>
            </a:p>
          </p:txBody>
        </p:sp>
      </p:grpSp>
      <p:grpSp>
        <p:nvGrpSpPr>
          <p:cNvPr id="46088" name="Group 16"/>
          <p:cNvGrpSpPr/>
          <p:nvPr/>
        </p:nvGrpSpPr>
        <p:grpSpPr bwMode="auto">
          <a:xfrm>
            <a:off x="4741863" y="2574925"/>
            <a:ext cx="2570162" cy="1071563"/>
            <a:chOff x="2388458" y="2503264"/>
            <a:chExt cx="2570206" cy="1070869"/>
          </a:xfrm>
        </p:grpSpPr>
        <p:sp>
          <p:nvSpPr>
            <p:cNvPr id="46101" name="TextBox 17"/>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80604020202020204" pitchFamily="34" charset="0"/>
                  <a:cs typeface="Arial" panose="02080604020202020204" pitchFamily="34" charset="0"/>
                </a:rPr>
                <a:t>Arrows</a:t>
              </a:r>
              <a:endParaRPr lang="en-US" altLang="en-US" b="1" dirty="0">
                <a:solidFill>
                  <a:schemeClr val="bg1"/>
                </a:solidFill>
                <a:latin typeface="Arial" panose="02080604020202020204" pitchFamily="34" charset="0"/>
                <a:cs typeface="Arial" panose="02080604020202020204" pitchFamily="34" charset="0"/>
              </a:endParaRPr>
            </a:p>
          </p:txBody>
        </p:sp>
        <p:sp>
          <p:nvSpPr>
            <p:cNvPr id="46102" name="TextBox 18"/>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80604020202020204" pitchFamily="34" charset="0"/>
                  <a:cs typeface="Arial" panose="02080604020202020204" pitchFamily="34" charset="0"/>
                </a:rPr>
                <a:t>Describe a flow of information or connect different parts </a:t>
              </a:r>
              <a:br>
                <a:rPr lang="en-US" altLang="en-US" sz="1400" dirty="0">
                  <a:solidFill>
                    <a:schemeClr val="bg1"/>
                  </a:solidFill>
                  <a:latin typeface="Arial" panose="02080604020202020204" pitchFamily="34" charset="0"/>
                  <a:cs typeface="Arial" panose="02080604020202020204" pitchFamily="34" charset="0"/>
                </a:rPr>
              </a:br>
              <a:r>
                <a:rPr lang="en-US" altLang="en-US" sz="1400" dirty="0">
                  <a:solidFill>
                    <a:schemeClr val="bg1"/>
                  </a:solidFill>
                  <a:latin typeface="Arial" panose="02080604020202020204" pitchFamily="34" charset="0"/>
                  <a:cs typeface="Arial" panose="02080604020202020204" pitchFamily="34" charset="0"/>
                </a:rPr>
                <a:t>of a diagram</a:t>
              </a:r>
              <a:endParaRPr lang="en-US" altLang="en-US" sz="1400" dirty="0">
                <a:solidFill>
                  <a:schemeClr val="bg1"/>
                </a:solidFill>
                <a:latin typeface="Arial" panose="02080604020202020204" pitchFamily="34" charset="0"/>
                <a:cs typeface="Arial" panose="02080604020202020204" pitchFamily="34" charset="0"/>
              </a:endParaRPr>
            </a:p>
          </p:txBody>
        </p:sp>
      </p:grpSp>
      <p:grpSp>
        <p:nvGrpSpPr>
          <p:cNvPr id="46089" name="Group 19"/>
          <p:cNvGrpSpPr/>
          <p:nvPr/>
        </p:nvGrpSpPr>
        <p:grpSpPr bwMode="auto">
          <a:xfrm>
            <a:off x="6222873" y="4795836"/>
            <a:ext cx="3251454" cy="882711"/>
            <a:chOff x="7621368" y="2493632"/>
            <a:chExt cx="3251453" cy="882816"/>
          </a:xfrm>
        </p:grpSpPr>
        <p:sp>
          <p:nvSpPr>
            <p:cNvPr id="46099" name="TextBox 20"/>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80604020202020204" pitchFamily="34" charset="0"/>
                  <a:cs typeface="Arial" panose="02080604020202020204" pitchFamily="34" charset="0"/>
                </a:rPr>
                <a:t>General resource icons</a:t>
              </a:r>
              <a:endParaRPr lang="en-US" altLang="en-US" b="1" dirty="0">
                <a:solidFill>
                  <a:schemeClr val="bg1"/>
                </a:solidFill>
                <a:latin typeface="Arial" panose="02080604020202020204" pitchFamily="34" charset="0"/>
                <a:cs typeface="Arial" panose="02080604020202020204" pitchFamily="34" charset="0"/>
              </a:endParaRPr>
            </a:p>
          </p:txBody>
        </p:sp>
        <p:sp>
          <p:nvSpPr>
            <p:cNvPr id="46100" name="TextBox 21"/>
            <p:cNvSpPr txBox="1">
              <a:spLocks noChangeArrowheads="1"/>
            </p:cNvSpPr>
            <p:nvPr/>
          </p:nvSpPr>
          <p:spPr bwMode="auto">
            <a:xfrm>
              <a:off x="7621368" y="2853166"/>
              <a:ext cx="3251453" cy="52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80604020202020204" pitchFamily="34" charset="0"/>
                  <a:cs typeface="Arial" panose="02080604020202020204" pitchFamily="34" charset="0"/>
                </a:rPr>
                <a:t>Apply to resources and objects for multiple AWS services and categories</a:t>
              </a:r>
              <a:endParaRPr lang="en-US" altLang="en-US" sz="1400" dirty="0">
                <a:solidFill>
                  <a:schemeClr val="bg1"/>
                </a:solidFill>
                <a:latin typeface="Arial" panose="02080604020202020204" pitchFamily="34" charset="0"/>
                <a:cs typeface="Arial" panose="02080604020202020204" pitchFamily="34" charset="0"/>
              </a:endParaRPr>
            </a:p>
          </p:txBody>
        </p:sp>
      </p:grpSp>
      <p:grpSp>
        <p:nvGrpSpPr>
          <p:cNvPr id="46090" name="Group 22"/>
          <p:cNvGrpSpPr/>
          <p:nvPr/>
        </p:nvGrpSpPr>
        <p:grpSpPr bwMode="auto">
          <a:xfrm>
            <a:off x="8459788" y="2636838"/>
            <a:ext cx="2570162" cy="639762"/>
            <a:chOff x="2388458" y="4468959"/>
            <a:chExt cx="2570206" cy="639982"/>
          </a:xfrm>
        </p:grpSpPr>
        <p:sp>
          <p:nvSpPr>
            <p:cNvPr id="46097" name="TextBox 23"/>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80604020202020204" pitchFamily="34" charset="0"/>
                  <a:cs typeface="Arial" panose="02080604020202020204" pitchFamily="34" charset="0"/>
                </a:rPr>
                <a:t>Service icons</a:t>
              </a:r>
              <a:endParaRPr lang="en-US" altLang="en-US" b="1" dirty="0">
                <a:solidFill>
                  <a:schemeClr val="bg1"/>
                </a:solidFill>
                <a:latin typeface="Arial" panose="02080604020202020204" pitchFamily="34" charset="0"/>
                <a:cs typeface="Arial" panose="02080604020202020204" pitchFamily="34" charset="0"/>
              </a:endParaRPr>
            </a:p>
          </p:txBody>
        </p:sp>
        <p:sp>
          <p:nvSpPr>
            <p:cNvPr id="46098" name="TextBox 24"/>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80604020202020204" pitchFamily="34" charset="0"/>
                  <a:cs typeface="Arial" panose="02080604020202020204" pitchFamily="34" charset="0"/>
                </a:rPr>
                <a:t>Represent an AWS service</a:t>
              </a:r>
              <a:endParaRPr lang="en-US" altLang="en-US" sz="1400" dirty="0">
                <a:solidFill>
                  <a:schemeClr val="bg1"/>
                </a:solidFill>
                <a:latin typeface="Arial" panose="02080604020202020204" pitchFamily="34" charset="0"/>
                <a:cs typeface="Arial" panose="02080604020202020204" pitchFamily="34" charset="0"/>
              </a:endParaRPr>
            </a:p>
          </p:txBody>
        </p:sp>
      </p:grpSp>
      <p:grpSp>
        <p:nvGrpSpPr>
          <p:cNvPr id="46091" name="Group 25"/>
          <p:cNvGrpSpPr/>
          <p:nvPr/>
        </p:nvGrpSpPr>
        <p:grpSpPr bwMode="auto">
          <a:xfrm>
            <a:off x="2747963" y="4795838"/>
            <a:ext cx="2570162" cy="855662"/>
            <a:chOff x="7935097" y="4468959"/>
            <a:chExt cx="2570206" cy="855425"/>
          </a:xfrm>
        </p:grpSpPr>
        <p:sp>
          <p:nvSpPr>
            <p:cNvPr id="46095" name="TextBox 26"/>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80604020202020204" pitchFamily="34" charset="0"/>
                  <a:cs typeface="Arial" panose="02080604020202020204" pitchFamily="34" charset="0"/>
                </a:rPr>
                <a:t>Resource icons</a:t>
              </a:r>
              <a:endParaRPr lang="en-US" altLang="en-US" b="1" dirty="0">
                <a:solidFill>
                  <a:schemeClr val="bg1"/>
                </a:solidFill>
                <a:latin typeface="Arial" panose="02080604020202020204" pitchFamily="34" charset="0"/>
                <a:cs typeface="Arial" panose="02080604020202020204" pitchFamily="34" charset="0"/>
              </a:endParaRPr>
            </a:p>
          </p:txBody>
        </p:sp>
        <p:sp>
          <p:nvSpPr>
            <p:cNvPr id="46096" name="TextBox 27"/>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80604020202020204" pitchFamily="34" charset="0"/>
                  <a:cs typeface="Arial" panose="02080604020202020204" pitchFamily="34" charset="0"/>
                </a:rPr>
                <a:t>Represent an AWS service resource</a:t>
              </a:r>
              <a:endParaRPr lang="en-US" altLang="en-US" sz="1400" dirty="0">
                <a:solidFill>
                  <a:schemeClr val="bg1"/>
                </a:solidFill>
                <a:latin typeface="Arial" panose="02080604020202020204" pitchFamily="34" charset="0"/>
                <a:cs typeface="Arial" panose="02080604020202020204" pitchFamily="34" charset="0"/>
              </a:endParaRPr>
            </a:p>
          </p:txBody>
        </p:sp>
      </p:grpSp>
      <p:pic>
        <p:nvPicPr>
          <p:cNvPr id="46094" name="Graphic 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6200" y="13430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a:xfrm>
            <a:off x="1254125" y="1339915"/>
            <a:ext cx="1831975" cy="1063537"/>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45720" algn="l"/>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pic>
        <p:nvPicPr>
          <p:cNvPr id="35" name="Graphic 3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4124" y="1343742"/>
            <a:ext cx="381000" cy="381000"/>
          </a:xfrm>
          <a:prstGeom prst="rect">
            <a:avLst/>
          </a:prstGeom>
        </p:spPr>
      </p:pic>
      <p:pic>
        <p:nvPicPr>
          <p:cNvPr id="3"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flipH="1">
            <a:off x="7587456" y="41306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8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804444" y="41370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a:off x="5204619" y="1608238"/>
            <a:ext cx="1644650" cy="608013"/>
            <a:chOff x="1082675" y="1816100"/>
            <a:chExt cx="1644650" cy="608013"/>
          </a:xfrm>
        </p:grpSpPr>
        <p:cxnSp>
          <p:nvCxnSpPr>
            <p:cNvPr id="14" name="Straight Arrow Connector 13"/>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107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1077"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31080" name="Text Placeholder 4"/>
          <p:cNvSpPr>
            <a:spLocks noGrp="1" noChangeArrowheads="1"/>
          </p:cNvSpPr>
          <p:nvPr>
            <p:ph type="body" sz="quarter" idx="10"/>
          </p:nvPr>
        </p:nvSpPr>
        <p:spPr/>
        <p:txBody>
          <a:bodyPr/>
          <a:lstStyle/>
          <a:p>
            <a:pPr eaLnBrk="1" hangingPunct="1"/>
            <a:r>
              <a:rPr lang="en-US" altLang="en-US" dirty="0"/>
              <a:t>8/9</a:t>
            </a:r>
            <a:endParaRPr lang="en-US" altLang="en-US" dirty="0"/>
          </a:p>
        </p:txBody>
      </p:sp>
      <p:sp>
        <p:nvSpPr>
          <p:cNvPr id="13108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DevOps Guru</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HealthLake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108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Panorama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9263" y="1182688"/>
            <a:ext cx="762000" cy="762000"/>
          </a:xfrm>
          <a:prstGeom prst="rect">
            <a:avLst/>
          </a:prstGeom>
        </p:spPr>
      </p:pic>
      <p:pic>
        <p:nvPicPr>
          <p:cNvPr id="23" name="Graphic 2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1925" y="1182688"/>
            <a:ext cx="762000" cy="762000"/>
          </a:xfrm>
          <a:prstGeom prst="rect">
            <a:avLst/>
          </a:prstGeom>
        </p:spPr>
      </p:pic>
      <p:pic>
        <p:nvPicPr>
          <p:cNvPr id="26" name="Graphic 2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5863" y="1182688"/>
            <a:ext cx="762000" cy="762000"/>
          </a:xfrm>
          <a:prstGeom prst="rect">
            <a:avLst/>
          </a:prstGeom>
        </p:spPr>
      </p:pic>
      <p:sp>
        <p:nvSpPr>
          <p:cNvPr id="17" name="TextBox 17"/>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Neuron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7564" y="1182688"/>
            <a:ext cx="762000" cy="762000"/>
          </a:xfrm>
          <a:prstGeom prst="rect">
            <a:avLst/>
          </a:prstGeom>
        </p:spPr>
      </p:pic>
      <p:sp>
        <p:nvSpPr>
          <p:cNvPr id="19" name="TextBox 16"/>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Insights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0"/>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3148808" y="2794000"/>
            <a:ext cx="457200" cy="4572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107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1077"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31080" name="Text Placeholder 4"/>
          <p:cNvSpPr>
            <a:spLocks noGrp="1" noChangeArrowheads="1"/>
          </p:cNvSpPr>
          <p:nvPr>
            <p:ph type="body" sz="quarter" idx="10"/>
          </p:nvPr>
        </p:nvSpPr>
        <p:spPr/>
        <p:txBody>
          <a:bodyPr/>
          <a:lstStyle/>
          <a:p>
            <a:pPr eaLnBrk="1" hangingPunct="1"/>
            <a:r>
              <a:rPr lang="en-US" altLang="en-US" dirty="0"/>
              <a:t>9/9</a:t>
            </a:r>
            <a:endParaRPr lang="en-US" altLang="en-US" dirty="0"/>
          </a:p>
        </p:txBody>
      </p:sp>
      <p:sp>
        <p:nvSpPr>
          <p:cNvPr id="13108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SageMaker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Studio Lab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2688"/>
            <a:ext cx="762000" cy="762000"/>
          </a:xfrm>
          <a:prstGeom prst="rect">
            <a:avLst/>
          </a:prstGeom>
        </p:spPr>
      </p:pic>
      <p:sp>
        <p:nvSpPr>
          <p:cNvPr id="12"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Comprehend</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Medical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1925" y="1182688"/>
            <a:ext cx="762000" cy="762000"/>
          </a:xfrm>
          <a:prstGeom prst="rect">
            <a:avLst/>
          </a:prstGeom>
        </p:spPr>
      </p:pic>
      <p:sp>
        <p:nvSpPr>
          <p:cNvPr id="2"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CodeWhisperer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35863" y="1182688"/>
            <a:ext cx="762000" cy="762000"/>
          </a:xfrm>
          <a:prstGeom prst="rect">
            <a:avLst/>
          </a:prstGeom>
        </p:spPr>
      </p:pic>
      <p:sp>
        <p:nvSpPr>
          <p:cNvPr id="4" name="TextBox 17"/>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Omics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4"/>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7564" y="1182688"/>
            <a:ext cx="762000" cy="7620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210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2098" name="Title 1"/>
          <p:cNvSpPr>
            <a:spLocks noGrp="1" noChangeArrowheads="1"/>
          </p:cNvSpPr>
          <p:nvPr>
            <p:ph type="ctrTitle"/>
          </p:nvPr>
        </p:nvSpPr>
        <p:spPr/>
        <p:txBody>
          <a:bodyPr/>
          <a:lstStyle/>
          <a:p>
            <a:pPr eaLnBrk="1" hangingPunct="1"/>
            <a:r>
              <a:rPr lang="en-US" altLang="en-US" dirty="0"/>
              <a:t>Management &amp; Governance</a:t>
            </a:r>
            <a:endParaRPr lang="en-US" altLang="en-US" dirty="0"/>
          </a:p>
        </p:txBody>
      </p:sp>
      <p:sp>
        <p:nvSpPr>
          <p:cNvPr id="132101"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5"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312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3126"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3129" name="Text Placeholder 4"/>
          <p:cNvSpPr>
            <a:spLocks noGrp="1" noChangeArrowheads="1"/>
          </p:cNvSpPr>
          <p:nvPr>
            <p:ph type="body" sz="quarter" idx="10"/>
          </p:nvPr>
        </p:nvSpPr>
        <p:spPr/>
        <p:txBody>
          <a:bodyPr/>
          <a:lstStyle/>
          <a:p>
            <a:r>
              <a:rPr lang="en-US" altLang="en-US" dirty="0"/>
              <a:t>1/9</a:t>
            </a:r>
            <a:endParaRPr lang="en-US" altLang="en-US" dirty="0"/>
          </a:p>
          <a:p>
            <a:pPr eaLnBrk="1" hangingPunct="1"/>
            <a:endParaRPr lang="en-US" altLang="en-US" dirty="0"/>
          </a:p>
        </p:txBody>
      </p:sp>
      <p:sp>
        <p:nvSpPr>
          <p:cNvPr id="13313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CloudWatch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Auto Scaling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2" name="TextBox 12"/>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CloudFormation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9" name="TextBox 18"/>
          <p:cNvSpPr txBox="1">
            <a:spLocks noChangeArrowheads="1"/>
          </p:cNvSpPr>
          <p:nvPr/>
        </p:nvSpPr>
        <p:spPr bwMode="auto">
          <a:xfrm>
            <a:off x="4356332"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RUM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0" name="TextBox 25"/>
          <p:cNvSpPr txBox="1">
            <a:spLocks noChangeArrowheads="1"/>
          </p:cNvSpPr>
          <p:nvPr/>
        </p:nvSpPr>
        <p:spPr bwMode="auto">
          <a:xfrm>
            <a:off x="4418245" y="4337050"/>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Evidently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8"/>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737332" y="28178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4"/>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765907" y="38798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5"/>
          <p:cNvSpPr txBox="1">
            <a:spLocks noChangeArrowheads="1"/>
          </p:cNvSpPr>
          <p:nvPr/>
        </p:nvSpPr>
        <p:spPr bwMode="auto">
          <a:xfrm>
            <a:off x="4418245"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Metrics Insights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4" name="Graphic 2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4765907" y="5108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718590" y="5108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p:cNvSpPr txBox="1">
            <a:spLocks noChangeArrowheads="1"/>
          </p:cNvSpPr>
          <p:nvPr/>
        </p:nvSpPr>
        <p:spPr bwMode="auto">
          <a:xfrm>
            <a:off x="2342353"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Alarm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8" name="TextBox 18"/>
          <p:cNvSpPr txBox="1">
            <a:spLocks noChangeArrowheads="1"/>
          </p:cNvSpPr>
          <p:nvPr/>
        </p:nvSpPr>
        <p:spPr bwMode="auto">
          <a:xfrm>
            <a:off x="3353766"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Rule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9" name="TextBox 20"/>
          <p:cNvSpPr txBox="1">
            <a:spLocks noChangeArrowheads="1"/>
          </p:cNvSpPr>
          <p:nvPr/>
        </p:nvSpPr>
        <p:spPr bwMode="auto">
          <a:xfrm>
            <a:off x="2355055"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Event</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(time-based)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0" name="TextBox 25"/>
          <p:cNvSpPr txBox="1">
            <a:spLocks noChangeArrowheads="1"/>
          </p:cNvSpPr>
          <p:nvPr/>
        </p:nvSpPr>
        <p:spPr bwMode="auto">
          <a:xfrm>
            <a:off x="3415679"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Event</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(event-based)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1" name="Graphic 6"/>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270747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8"/>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3734766" y="28178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24"/>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3763341" y="38798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30"/>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2699540" y="3873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2355055"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Logs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6" name="TextBox 25"/>
          <p:cNvSpPr txBox="1">
            <a:spLocks noChangeArrowheads="1"/>
          </p:cNvSpPr>
          <p:nvPr/>
        </p:nvSpPr>
        <p:spPr bwMode="auto">
          <a:xfrm>
            <a:off x="3415679"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Synthetics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7" name="Graphic 24"/>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3763341" y="5108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26"/>
          <p:cNvSpPr txBox="1">
            <a:spLocks noChangeArrowheads="1"/>
          </p:cNvSpPr>
          <p:nvPr/>
        </p:nvSpPr>
        <p:spPr bwMode="auto">
          <a:xfrm>
            <a:off x="9028234"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Change set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5" name="TextBox 27"/>
          <p:cNvSpPr txBox="1">
            <a:spLocks noChangeArrowheads="1"/>
          </p:cNvSpPr>
          <p:nvPr/>
        </p:nvSpPr>
        <p:spPr bwMode="auto">
          <a:xfrm>
            <a:off x="10150597"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Stack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6" name="TextBox 28"/>
          <p:cNvSpPr txBox="1">
            <a:spLocks noChangeArrowheads="1"/>
          </p:cNvSpPr>
          <p:nvPr/>
        </p:nvSpPr>
        <p:spPr bwMode="auto">
          <a:xfrm>
            <a:off x="9048872"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Template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7" name="Graphic 32"/>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9413997"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Graphic 34"/>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10545884"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Graphic 36"/>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9410822" y="39100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8"/>
          <p:cNvSpPr txBox="1">
            <a:spLocks noChangeArrowheads="1"/>
          </p:cNvSpPr>
          <p:nvPr/>
        </p:nvSpPr>
        <p:spPr bwMode="auto">
          <a:xfrm>
            <a:off x="5451116" y="3289300"/>
            <a:ext cx="12051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Cross-account observability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 name="TextBox 25"/>
          <p:cNvSpPr txBox="1">
            <a:spLocks noChangeArrowheads="1"/>
          </p:cNvSpPr>
          <p:nvPr/>
        </p:nvSpPr>
        <p:spPr bwMode="auto">
          <a:xfrm>
            <a:off x="5451117" y="4337050"/>
            <a:ext cx="12051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protection</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8"/>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5825114" y="28178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24"/>
          <p:cNvPicPr>
            <a:picLocks noChangeAspect="1" noChangeArrowheads="1"/>
          </p:cNvPicPr>
          <p:nvPr/>
        </p:nvPicPr>
        <p:blipFill>
          <a:blip r:embed="rId30">
            <a:extLst>
              <a:ext uri="{96DAC541-7B7A-43D3-8B79-37D633B846F1}">
                <asvg:svgBlip xmlns:asvg="http://schemas.microsoft.com/office/drawing/2016/SVG/main" r:embed="rId31"/>
              </a:ext>
            </a:extLst>
          </a:blip>
          <a:srcRect/>
          <a:stretch>
            <a:fillRect/>
          </a:stretch>
        </p:blipFill>
        <p:spPr bwMode="auto">
          <a:xfrm>
            <a:off x="5825114" y="38798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415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4149"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4152" name="Text Placeholder 4"/>
          <p:cNvSpPr>
            <a:spLocks noGrp="1" noChangeArrowheads="1"/>
          </p:cNvSpPr>
          <p:nvPr>
            <p:ph type="body" sz="quarter" idx="10"/>
          </p:nvPr>
        </p:nvSpPr>
        <p:spPr/>
        <p:txBody>
          <a:bodyPr/>
          <a:lstStyle/>
          <a:p>
            <a:r>
              <a:rPr lang="en-US" altLang="en-US" dirty="0"/>
              <a:t>2/9</a:t>
            </a:r>
            <a:endParaRPr lang="en-US" altLang="en-US" dirty="0"/>
          </a:p>
          <a:p>
            <a:pPr eaLnBrk="1" hangingPunct="1"/>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Config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4156"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License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License blending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4" name="TextBox 16"/>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 discovery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27"/>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7694614" y="2803525"/>
            <a:ext cx="457200" cy="457200"/>
          </a:xfrm>
          <a:prstGeom prst="rect">
            <a:avLst/>
          </a:prstGeom>
        </p:spPr>
      </p:pic>
      <p:pic>
        <p:nvPicPr>
          <p:cNvPr id="31" name="Graphic 30"/>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699376" y="3870325"/>
            <a:ext cx="457200" cy="457200"/>
          </a:xfrm>
          <a:prstGeom prst="rect">
            <a:avLst/>
          </a:prstGeom>
        </p:spPr>
      </p:pic>
      <p:pic>
        <p:nvPicPr>
          <p:cNvPr id="21" name="Graphic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Personal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Health Dashboard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Auto Scaling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517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5172"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5175" name="Text Placeholder 4"/>
          <p:cNvSpPr>
            <a:spLocks noGrp="1" noChangeArrowheads="1"/>
          </p:cNvSpPr>
          <p:nvPr>
            <p:ph type="body" sz="quarter" idx="10"/>
          </p:nvPr>
        </p:nvSpPr>
        <p:spPr/>
        <p:txBody>
          <a:bodyPr/>
          <a:lstStyle/>
          <a:p>
            <a:r>
              <a:rPr lang="en-US" altLang="en-US" dirty="0"/>
              <a:t>3/9</a:t>
            </a:r>
            <a:endParaRPr lang="en-US" altLang="en-US" dirty="0"/>
          </a:p>
          <a:p>
            <a:pPr eaLnBrk="1" hangingPunct="1"/>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OpsWorks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Management</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Console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CloudTrail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18"/>
          <p:cNvSpPr txBox="1">
            <a:spLocks noChangeArrowheads="1"/>
          </p:cNvSpPr>
          <p:nvPr/>
        </p:nvSpPr>
        <p:spPr bwMode="auto">
          <a:xfrm>
            <a:off x="4486275" y="324879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Apps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22"/>
          <p:cNvSpPr txBox="1">
            <a:spLocks noChangeArrowheads="1"/>
          </p:cNvSpPr>
          <p:nvPr/>
        </p:nvSpPr>
        <p:spPr bwMode="auto">
          <a:xfrm>
            <a:off x="4486275" y="4383856"/>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Permissions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13325" y="279159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8"/>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010150" y="39266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9"/>
          <p:cNvSpPr txBox="1">
            <a:spLocks noChangeArrowheads="1"/>
          </p:cNvSpPr>
          <p:nvPr/>
        </p:nvSpPr>
        <p:spPr bwMode="auto">
          <a:xfrm>
            <a:off x="6002265" y="324879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5" name="TextBox 23"/>
          <p:cNvSpPr txBox="1">
            <a:spLocks noChangeArrowheads="1"/>
          </p:cNvSpPr>
          <p:nvPr/>
        </p:nvSpPr>
        <p:spPr bwMode="auto">
          <a:xfrm>
            <a:off x="6002265" y="438385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Deployments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6" name="Graphic 12"/>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472165" y="279159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30"/>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465815" y="39266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21"/>
          <p:cNvSpPr txBox="1">
            <a:spLocks noChangeArrowheads="1"/>
          </p:cNvSpPr>
          <p:nvPr/>
        </p:nvSpPr>
        <p:spPr bwMode="auto">
          <a:xfrm>
            <a:off x="7407276" y="3251789"/>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Monitoring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3" name="TextBox 24"/>
          <p:cNvSpPr txBox="1">
            <a:spLocks noChangeArrowheads="1"/>
          </p:cNvSpPr>
          <p:nvPr/>
        </p:nvSpPr>
        <p:spPr bwMode="auto">
          <a:xfrm>
            <a:off x="7407276" y="4386852"/>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Layers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4" name="Graphic 15"/>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001001" y="2794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32"/>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001001" y="392965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5"/>
          <p:cNvSpPr txBox="1">
            <a:spLocks noChangeArrowheads="1"/>
          </p:cNvSpPr>
          <p:nvPr/>
        </p:nvSpPr>
        <p:spPr bwMode="auto">
          <a:xfrm>
            <a:off x="4482998" y="5440282"/>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Resources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9" name="Graphic 34"/>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5010048" y="49857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6"/>
          <p:cNvSpPr txBox="1">
            <a:spLocks noChangeArrowheads="1"/>
          </p:cNvSpPr>
          <p:nvPr/>
        </p:nvSpPr>
        <p:spPr bwMode="auto">
          <a:xfrm>
            <a:off x="6009863" y="552373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Stack2</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3" name="Graphic 36"/>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6474238" y="506771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8"/>
          <p:cNvSpPr txBox="1">
            <a:spLocks noChangeArrowheads="1"/>
          </p:cNvSpPr>
          <p:nvPr/>
        </p:nvSpPr>
        <p:spPr bwMode="auto">
          <a:xfrm>
            <a:off x="9572964" y="3251200"/>
            <a:ext cx="12502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CloudTrail Lake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8"/>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9981038" y="27890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619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6195"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6198" name="Text Placeholder 4"/>
          <p:cNvSpPr>
            <a:spLocks noGrp="1" noChangeArrowheads="1"/>
          </p:cNvSpPr>
          <p:nvPr>
            <p:ph type="body" sz="quarter" idx="10"/>
          </p:nvPr>
        </p:nvSpPr>
        <p:spPr/>
        <p:txBody>
          <a:bodyPr/>
          <a:lstStyle/>
          <a:p>
            <a:r>
              <a:rPr lang="en-US" altLang="en-US" dirty="0"/>
              <a:t>4/9</a:t>
            </a:r>
            <a:endParaRPr lang="en-US" altLang="en-US" dirty="0"/>
          </a:p>
          <a:p>
            <a:pPr eaLnBrk="1" hangingPunct="1"/>
            <a:endParaRPr lang="en-US" altLang="en-US" dirty="0"/>
          </a:p>
        </p:txBody>
      </p:sp>
      <p:sp>
        <p:nvSpPr>
          <p:cNvPr id="136199"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Service Catalog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Systems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 name="TextBox 12"/>
          <p:cNvSpPr txBox="1">
            <a:spLocks noChangeArrowheads="1"/>
          </p:cNvSpPr>
          <p:nvPr/>
        </p:nvSpPr>
        <p:spPr bwMode="auto">
          <a:xfrm>
            <a:off x="4585726" y="3251200"/>
            <a:ext cx="118268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Automation</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16"/>
          <p:cNvSpPr txBox="1">
            <a:spLocks noChangeArrowheads="1"/>
          </p:cNvSpPr>
          <p:nvPr/>
        </p:nvSpPr>
        <p:spPr bwMode="auto">
          <a:xfrm>
            <a:off x="5798192" y="3251200"/>
            <a:ext cx="11786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Documents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 name="TextBox 17"/>
          <p:cNvSpPr txBox="1">
            <a:spLocks noChangeArrowheads="1"/>
          </p:cNvSpPr>
          <p:nvPr/>
        </p:nvSpPr>
        <p:spPr bwMode="auto">
          <a:xfrm>
            <a:off x="7007963" y="3251200"/>
            <a:ext cx="11786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Patch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 name="TextBox 18"/>
          <p:cNvSpPr txBox="1">
            <a:spLocks noChangeArrowheads="1"/>
          </p:cNvSpPr>
          <p:nvPr/>
        </p:nvSpPr>
        <p:spPr bwMode="auto">
          <a:xfrm>
            <a:off x="9485237" y="3251200"/>
            <a:ext cx="1135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OpsCenter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 name="TextBox 19"/>
          <p:cNvSpPr txBox="1">
            <a:spLocks noChangeArrowheads="1"/>
          </p:cNvSpPr>
          <p:nvPr/>
        </p:nvSpPr>
        <p:spPr bwMode="auto">
          <a:xfrm>
            <a:off x="4585250" y="4386263"/>
            <a:ext cx="11836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Inventory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 name="TextBox 20"/>
          <p:cNvSpPr txBox="1">
            <a:spLocks noChangeArrowheads="1"/>
          </p:cNvSpPr>
          <p:nvPr/>
        </p:nvSpPr>
        <p:spPr bwMode="auto">
          <a:xfrm>
            <a:off x="10675438" y="3261986"/>
            <a:ext cx="1183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Maintenance Windows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 name="TextBox 21"/>
          <p:cNvSpPr txBox="1">
            <a:spLocks noChangeArrowheads="1"/>
          </p:cNvSpPr>
          <p:nvPr/>
        </p:nvSpPr>
        <p:spPr bwMode="auto">
          <a:xfrm>
            <a:off x="6991712" y="4386263"/>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Run Command</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 name="TextBox 23"/>
          <p:cNvSpPr txBox="1">
            <a:spLocks noChangeArrowheads="1"/>
          </p:cNvSpPr>
          <p:nvPr/>
        </p:nvSpPr>
        <p:spPr bwMode="auto">
          <a:xfrm>
            <a:off x="8155141" y="3251200"/>
            <a:ext cx="1329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Parameter Store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24"/>
          <p:cNvSpPr txBox="1">
            <a:spLocks noChangeArrowheads="1"/>
          </p:cNvSpPr>
          <p:nvPr/>
        </p:nvSpPr>
        <p:spPr bwMode="auto">
          <a:xfrm>
            <a:off x="5796457" y="4386263"/>
            <a:ext cx="11836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State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9" name="TextBox 21"/>
          <p:cNvSpPr txBox="1">
            <a:spLocks noChangeArrowheads="1"/>
          </p:cNvSpPr>
          <p:nvPr/>
        </p:nvSpPr>
        <p:spPr bwMode="auto">
          <a:xfrm>
            <a:off x="9388442" y="4386263"/>
            <a:ext cx="1329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Session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2" name="TextBox 19"/>
          <p:cNvSpPr txBox="1">
            <a:spLocks noChangeArrowheads="1"/>
          </p:cNvSpPr>
          <p:nvPr/>
        </p:nvSpPr>
        <p:spPr bwMode="auto">
          <a:xfrm>
            <a:off x="10606990" y="4381876"/>
            <a:ext cx="13205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Change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4" name="TextBox 19"/>
          <p:cNvSpPr txBox="1">
            <a:spLocks noChangeArrowheads="1"/>
          </p:cNvSpPr>
          <p:nvPr/>
        </p:nvSpPr>
        <p:spPr bwMode="auto">
          <a:xfrm>
            <a:off x="4516801" y="5527813"/>
            <a:ext cx="13205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Change Calendar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19"/>
          <p:cNvSpPr txBox="1">
            <a:spLocks noChangeArrowheads="1"/>
          </p:cNvSpPr>
          <p:nvPr/>
        </p:nvSpPr>
        <p:spPr bwMode="auto">
          <a:xfrm>
            <a:off x="5782804" y="5522187"/>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Compliance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7" name="Graphic 30"/>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8595533" y="38914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9"/>
          <p:cNvSpPr txBox="1">
            <a:spLocks noChangeArrowheads="1"/>
          </p:cNvSpPr>
          <p:nvPr/>
        </p:nvSpPr>
        <p:spPr bwMode="auto">
          <a:xfrm>
            <a:off x="8185859" y="4377252"/>
            <a:ext cx="12679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Incident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9" name="Graphic 30"/>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8591243" y="5036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p:cNvSpPr txBox="1">
            <a:spLocks noChangeArrowheads="1"/>
          </p:cNvSpPr>
          <p:nvPr/>
        </p:nvSpPr>
        <p:spPr bwMode="auto">
          <a:xfrm>
            <a:off x="8214278" y="5522187"/>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Distributor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1" name="Graphic 30"/>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377651" y="5036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p:cNvSpPr txBox="1">
            <a:spLocks noChangeArrowheads="1"/>
          </p:cNvSpPr>
          <p:nvPr/>
        </p:nvSpPr>
        <p:spPr bwMode="auto">
          <a:xfrm>
            <a:off x="6991712" y="5522187"/>
            <a:ext cx="121112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Application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4936572"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3"/>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158209" y="27883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22"/>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373115"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30"/>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4946275" y="39036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32"/>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1031295" y="278468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34"/>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6155381" y="390130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26"/>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8588021" y="279374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28"/>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9813415" y="27993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2" name="Graphic 36"/>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9813415" y="38880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00" name="Graphic 30"/>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11035831" y="39074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20" name="Graphic 30"/>
          <p:cNvPicPr>
            <a:picLocks noChangeAspect="1" noChangeArrowheads="1"/>
          </p:cNvPicPr>
          <p:nvPr/>
        </p:nvPicPr>
        <p:blipFill>
          <a:blip r:embed="rId29">
            <a:extLst>
              <a:ext uri="{96DAC541-7B7A-43D3-8B79-37D633B846F1}">
                <asvg:svgBlip xmlns:asvg="http://schemas.microsoft.com/office/drawing/2016/SVG/main" r:embed="rId30"/>
              </a:ext>
            </a:extLst>
          </a:blip>
          <a:srcRect/>
          <a:stretch>
            <a:fillRect/>
          </a:stretch>
        </p:blipFill>
        <p:spPr bwMode="auto">
          <a:xfrm>
            <a:off x="4946275" y="5036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21" name="Graphic 30"/>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6168249" y="5036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22" name="Graphic 36"/>
          <p:cNvPicPr>
            <a:picLocks noChangeAspect="1" noChangeArrowheads="1"/>
          </p:cNvPicPr>
          <p:nvPr/>
        </p:nvPicPr>
        <p:blipFill>
          <a:blip r:embed="rId33">
            <a:extLst>
              <a:ext uri="{96DAC541-7B7A-43D3-8B79-37D633B846F1}">
                <asvg:svgBlip xmlns:asvg="http://schemas.microsoft.com/office/drawing/2016/SVG/main" r:embed="rId34"/>
              </a:ext>
            </a:extLst>
          </a:blip>
          <a:srcRect/>
          <a:stretch>
            <a:fillRect/>
          </a:stretch>
        </p:blipFill>
        <p:spPr bwMode="auto">
          <a:xfrm>
            <a:off x="7373115" y="38880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722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7220"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7223" name="Text Placeholder 4"/>
          <p:cNvSpPr>
            <a:spLocks noGrp="1" noChangeArrowheads="1"/>
          </p:cNvSpPr>
          <p:nvPr>
            <p:ph type="body" sz="quarter" idx="10"/>
          </p:nvPr>
        </p:nvSpPr>
        <p:spPr/>
        <p:txBody>
          <a:bodyPr/>
          <a:lstStyle/>
          <a:p>
            <a:r>
              <a:rPr lang="en-US" altLang="en-US" dirty="0"/>
              <a:t>5/9</a:t>
            </a:r>
            <a:endParaRPr lang="en-US" altLang="en-US" dirty="0"/>
          </a:p>
          <a:p>
            <a:pPr eaLnBrk="1" hangingPunct="1"/>
            <a:endParaRPr lang="en-US" altLang="en-US" dirty="0"/>
          </a:p>
        </p:txBody>
      </p:sp>
      <p:sp>
        <p:nvSpPr>
          <p:cNvPr id="13722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Trusted Advisor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Well-Architected Tool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7228" name="TextBox 18"/>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Control Tower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7229" name="TextBox 21"/>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7230" name="TextBox 22"/>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performance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7231" name="TextBox 23"/>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fault tolerant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7232" name="TextBox 25"/>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security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7233" name="Graphic 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2752931"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268096" y="27781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783263" y="27733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752931" y="40909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p:cNvSpPr txBox="1">
            <a:spLocks noChangeArrowheads="1"/>
          </p:cNvSpPr>
          <p:nvPr/>
        </p:nvSpPr>
        <p:spPr bwMode="auto">
          <a:xfrm>
            <a:off x="3887096" y="458247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7238" name="Graphic 28"/>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4268096" y="412527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824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8245"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8248" name="Text Placeholder 4"/>
          <p:cNvSpPr>
            <a:spLocks noGrp="1" noChangeArrowheads="1"/>
          </p:cNvSpPr>
          <p:nvPr>
            <p:ph type="body" sz="quarter" idx="10"/>
          </p:nvPr>
        </p:nvSpPr>
        <p:spPr/>
        <p:txBody>
          <a:bodyPr/>
          <a:lstStyle/>
          <a:p>
            <a:r>
              <a:rPr lang="en-US" altLang="en-US" dirty="0"/>
              <a:t>6/9</a:t>
            </a:r>
            <a:endParaRPr lang="en-US" altLang="en-US" dirty="0"/>
          </a:p>
          <a:p>
            <a:pPr eaLnBrk="1" hangingPunct="1"/>
            <a:endParaRPr lang="en-US" altLang="en-US" dirty="0"/>
          </a:p>
        </p:txBody>
      </p:sp>
      <p:sp>
        <p:nvSpPr>
          <p:cNvPr id="138249"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Organizations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AppConfig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Account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8255" name="TextBox 16"/>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Organizational unit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8256"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3848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7"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36900" y="3870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8" name="TextBox 19"/>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Chatbot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8259" name="TextBox 21"/>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Backint Agent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1" name="TextBox 16"/>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Management account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5" name="Graphic 24"/>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3143250" y="4991203"/>
            <a:ext cx="457200" cy="45720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926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9266"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9269" name="Text Placeholder 4"/>
          <p:cNvSpPr>
            <a:spLocks noGrp="1" noChangeArrowheads="1"/>
          </p:cNvSpPr>
          <p:nvPr>
            <p:ph type="body" sz="quarter" idx="10"/>
          </p:nvPr>
        </p:nvSpPr>
        <p:spPr/>
        <p:txBody>
          <a:bodyPr/>
          <a:lstStyle/>
          <a:p>
            <a:r>
              <a:rPr lang="en-US" altLang="en-US" dirty="0"/>
              <a:t>7/9</a:t>
            </a:r>
            <a:endParaRPr lang="en-US" altLang="en-US" dirty="0"/>
          </a:p>
          <a:p>
            <a:pPr eaLnBrk="1" hangingPunct="1"/>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Grafana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 name="TextBox 19"/>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Service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Prometheus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21"/>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Distro for OpenTelemetry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1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244033" y="1182688"/>
            <a:ext cx="762000" cy="762000"/>
          </a:xfrm>
          <a:prstGeom prst="rect">
            <a:avLst/>
          </a:prstGeom>
        </p:spPr>
      </p:pic>
      <p:pic>
        <p:nvPicPr>
          <p:cNvPr id="25" name="Graphic 2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419" y="1182688"/>
            <a:ext cx="762000" cy="762000"/>
          </a:xfrm>
          <a:prstGeom prst="rect">
            <a:avLst/>
          </a:prstGeom>
        </p:spPr>
      </p:pic>
      <p:pic>
        <p:nvPicPr>
          <p:cNvPr id="31"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3925" y="1185863"/>
            <a:ext cx="762000" cy="762000"/>
          </a:xfrm>
          <a:prstGeom prst="rect">
            <a:avLst/>
          </a:prstGeom>
        </p:spPr>
      </p:pic>
      <p:sp>
        <p:nvSpPr>
          <p:cNvPr id="2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Fault Injection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2" name="Graphic 2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7676" y="1182688"/>
            <a:ext cx="762000" cy="762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p:cNvSpPr/>
          <p:nvPr/>
        </p:nvSpPr>
        <p:spPr>
          <a:xfrm>
            <a:off x="3584216" y="1335813"/>
            <a:ext cx="1345200" cy="801526"/>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1" fmla="*/ 298764 w 778598"/>
              <a:gd name="connsiteY0-2" fmla="*/ 0 h 1493892"/>
              <a:gd name="connsiteX1-3" fmla="*/ 0 w 778598"/>
              <a:gd name="connsiteY1-4" fmla="*/ 0 h 1493892"/>
              <a:gd name="connsiteX2-5" fmla="*/ 0 w 778598"/>
              <a:gd name="connsiteY2-6" fmla="*/ 1484769 h 1493892"/>
              <a:gd name="connsiteX3-7" fmla="*/ 778598 w 778598"/>
              <a:gd name="connsiteY3-8" fmla="*/ 1493892 h 1493892"/>
              <a:gd name="connsiteX0-9" fmla="*/ 298764 w 588475"/>
              <a:gd name="connsiteY0-10" fmla="*/ 0 h 1484769"/>
              <a:gd name="connsiteX1-11" fmla="*/ 0 w 588475"/>
              <a:gd name="connsiteY1-12" fmla="*/ 0 h 1484769"/>
              <a:gd name="connsiteX2-13" fmla="*/ 0 w 588475"/>
              <a:gd name="connsiteY2-14" fmla="*/ 1484769 h 1484769"/>
              <a:gd name="connsiteX3-15" fmla="*/ 588475 w 588475"/>
              <a:gd name="connsiteY3-16" fmla="*/ 1265802 h 1484769"/>
              <a:gd name="connsiteX0-17" fmla="*/ 298764 w 796705"/>
              <a:gd name="connsiteY0-18" fmla="*/ 0 h 1484769"/>
              <a:gd name="connsiteX1-19" fmla="*/ 0 w 796705"/>
              <a:gd name="connsiteY1-20" fmla="*/ 0 h 1484769"/>
              <a:gd name="connsiteX2-21" fmla="*/ 0 w 796705"/>
              <a:gd name="connsiteY2-22" fmla="*/ 1484769 h 1484769"/>
              <a:gd name="connsiteX3-23" fmla="*/ 796705 w 796705"/>
              <a:gd name="connsiteY3-24" fmla="*/ 1484768 h 1484769"/>
              <a:gd name="connsiteX0-25" fmla="*/ 566224 w 796705"/>
              <a:gd name="connsiteY0-26" fmla="*/ 0 h 1484769"/>
              <a:gd name="connsiteX1-27" fmla="*/ 0 w 796705"/>
              <a:gd name="connsiteY1-28" fmla="*/ 0 h 1484769"/>
              <a:gd name="connsiteX2-29" fmla="*/ 0 w 796705"/>
              <a:gd name="connsiteY2-30" fmla="*/ 1484769 h 1484769"/>
              <a:gd name="connsiteX3-31" fmla="*/ 796705 w 796705"/>
              <a:gd name="connsiteY3-32" fmla="*/ 1484768 h 1484769"/>
              <a:gd name="connsiteX0-33" fmla="*/ 613316 w 796705"/>
              <a:gd name="connsiteY0-34" fmla="*/ 14729 h 1484769"/>
              <a:gd name="connsiteX1-35" fmla="*/ 0 w 796705"/>
              <a:gd name="connsiteY1-36" fmla="*/ 0 h 1484769"/>
              <a:gd name="connsiteX2-37" fmla="*/ 0 w 796705"/>
              <a:gd name="connsiteY2-38" fmla="*/ 1484769 h 1484769"/>
              <a:gd name="connsiteX3-39" fmla="*/ 796705 w 796705"/>
              <a:gd name="connsiteY3-40" fmla="*/ 1484768 h 1484769"/>
            </a:gdLst>
            <a:ahLst/>
            <a:cxnLst>
              <a:cxn ang="0">
                <a:pos x="connsiteX0-1" y="connsiteY0-2"/>
              </a:cxn>
              <a:cxn ang="0">
                <a:pos x="connsiteX1-3" y="connsiteY1-4"/>
              </a:cxn>
              <a:cxn ang="0">
                <a:pos x="connsiteX2-5" y="connsiteY2-6"/>
              </a:cxn>
              <a:cxn ang="0">
                <a:pos x="connsiteX3-7" y="connsiteY3-8"/>
              </a:cxn>
            </a:cxnLst>
            <a:rect l="l" t="t" r="r" b="b"/>
            <a:pathLst>
              <a:path w="796705" h="1484769">
                <a:moveTo>
                  <a:pt x="613316" y="14729"/>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16" name="Footer Placeholder 36"/>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7117" name="Slide Number Placeholder 37"/>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7105" name="Title 1"/>
          <p:cNvSpPr>
            <a:spLocks noGrp="1" noChangeArrowheads="1"/>
          </p:cNvSpPr>
          <p:nvPr>
            <p:ph type="title"/>
          </p:nvPr>
        </p:nvSpPr>
        <p:spPr/>
        <p:txBody>
          <a:bodyPr/>
          <a:lstStyle/>
          <a:p>
            <a:pPr eaLnBrk="1" hangingPunct="1"/>
            <a:r>
              <a:rPr lang="en-US" altLang="en-US" dirty="0"/>
              <a:t>System Elements</a:t>
            </a:r>
            <a:endParaRPr lang="en-US" altLang="en-US" dirty="0"/>
          </a:p>
        </p:txBody>
      </p:sp>
      <p:sp>
        <p:nvSpPr>
          <p:cNvPr id="39" name="TextBox 38"/>
          <p:cNvSpPr txBox="1"/>
          <p:nvPr/>
        </p:nvSpPr>
        <p:spPr>
          <a:xfrm>
            <a:off x="379497" y="1798784"/>
            <a:ext cx="2570206" cy="338554"/>
          </a:xfrm>
          <a:prstGeom prst="rect">
            <a:avLst/>
          </a:prstGeom>
          <a:noFill/>
        </p:spPr>
        <p:txBody>
          <a:bodyPr wrap="square" rtlCol="0">
            <a:spAutoFit/>
          </a:bodyPr>
          <a:lstStyle/>
          <a:p>
            <a:r>
              <a:rPr lang="en-US" sz="1600" b="1" dirty="0">
                <a:solidFill>
                  <a:schemeClr val="bg1"/>
                </a:solidFill>
                <a:latin typeface="Arial" panose="02080604020202020204" pitchFamily="34" charset="0"/>
                <a:cs typeface="Arial" panose="02080604020202020204" pitchFamily="34" charset="0"/>
              </a:rPr>
              <a:t>Nested groups</a:t>
            </a:r>
            <a:endParaRPr lang="en-US" sz="1600" b="1" dirty="0">
              <a:solidFill>
                <a:schemeClr val="bg1"/>
              </a:solidFill>
              <a:latin typeface="Arial" panose="02080604020202020204" pitchFamily="34" charset="0"/>
              <a:cs typeface="Arial" panose="02080604020202020204" pitchFamily="34" charset="0"/>
            </a:endParaRPr>
          </a:p>
        </p:txBody>
      </p:sp>
      <p:sp>
        <p:nvSpPr>
          <p:cNvPr id="40" name="TextBox 39"/>
          <p:cNvSpPr txBox="1"/>
          <p:nvPr/>
        </p:nvSpPr>
        <p:spPr>
          <a:xfrm>
            <a:off x="379497" y="2358964"/>
            <a:ext cx="2570206" cy="338554"/>
          </a:xfrm>
          <a:prstGeom prst="rect">
            <a:avLst/>
          </a:prstGeom>
          <a:noFill/>
        </p:spPr>
        <p:txBody>
          <a:bodyPr wrap="square" rtlCol="0">
            <a:spAutoFit/>
          </a:bodyPr>
          <a:lstStyle/>
          <a:p>
            <a:r>
              <a:rPr lang="en-US" sz="1600" b="1" dirty="0">
                <a:solidFill>
                  <a:schemeClr val="bg1"/>
                </a:solidFill>
                <a:latin typeface="Arial" panose="02080604020202020204" pitchFamily="34" charset="0"/>
                <a:cs typeface="Arial" panose="02080604020202020204" pitchFamily="34" charset="0"/>
              </a:rPr>
              <a:t>Service icon</a:t>
            </a:r>
            <a:endParaRPr lang="en-US" sz="1600" b="1" dirty="0">
              <a:solidFill>
                <a:schemeClr val="bg1"/>
              </a:solidFill>
              <a:latin typeface="Arial" panose="02080604020202020204" pitchFamily="34" charset="0"/>
              <a:cs typeface="Arial" panose="02080604020202020204" pitchFamily="34" charset="0"/>
            </a:endParaRPr>
          </a:p>
        </p:txBody>
      </p:sp>
      <p:sp>
        <p:nvSpPr>
          <p:cNvPr id="41" name="TextBox 40"/>
          <p:cNvSpPr txBox="1"/>
          <p:nvPr/>
        </p:nvSpPr>
        <p:spPr>
          <a:xfrm>
            <a:off x="379497" y="4519905"/>
            <a:ext cx="2570206" cy="338554"/>
          </a:xfrm>
          <a:prstGeom prst="rect">
            <a:avLst/>
          </a:prstGeom>
          <a:noFill/>
        </p:spPr>
        <p:txBody>
          <a:bodyPr wrap="square" rtlCol="0">
            <a:spAutoFit/>
          </a:bodyPr>
          <a:lstStyle/>
          <a:p>
            <a:r>
              <a:rPr lang="en-US" sz="1600" b="1" dirty="0">
                <a:solidFill>
                  <a:schemeClr val="bg1"/>
                </a:solidFill>
                <a:latin typeface="Arial" panose="02080604020202020204" pitchFamily="34" charset="0"/>
                <a:cs typeface="Arial" panose="02080604020202020204" pitchFamily="34" charset="0"/>
              </a:rPr>
              <a:t>Resource icon</a:t>
            </a:r>
            <a:endParaRPr lang="en-US" sz="1600" b="1" dirty="0">
              <a:solidFill>
                <a:schemeClr val="bg1"/>
              </a:solidFill>
              <a:latin typeface="Arial" panose="02080604020202020204" pitchFamily="34" charset="0"/>
              <a:cs typeface="Arial" panose="02080604020202020204" pitchFamily="34" charset="0"/>
            </a:endParaRPr>
          </a:p>
        </p:txBody>
      </p:sp>
      <p:sp>
        <p:nvSpPr>
          <p:cNvPr id="42" name="TextBox 41"/>
          <p:cNvSpPr txBox="1"/>
          <p:nvPr/>
        </p:nvSpPr>
        <p:spPr>
          <a:xfrm>
            <a:off x="379497" y="1083072"/>
            <a:ext cx="2570206" cy="338554"/>
          </a:xfrm>
          <a:prstGeom prst="rect">
            <a:avLst/>
          </a:prstGeom>
          <a:noFill/>
        </p:spPr>
        <p:txBody>
          <a:bodyPr wrap="square" rtlCol="0">
            <a:spAutoFit/>
          </a:bodyPr>
          <a:lstStyle/>
          <a:p>
            <a:r>
              <a:rPr lang="en-US" sz="1600" b="1" dirty="0">
                <a:solidFill>
                  <a:schemeClr val="bg1"/>
                </a:solidFill>
                <a:latin typeface="Arial" panose="02080604020202020204" pitchFamily="34" charset="0"/>
                <a:cs typeface="Arial" panose="02080604020202020204" pitchFamily="34" charset="0"/>
              </a:rPr>
              <a:t>Group icon</a:t>
            </a:r>
            <a:endParaRPr lang="en-US" sz="1600" b="1" dirty="0">
              <a:solidFill>
                <a:schemeClr val="bg1"/>
              </a:solidFill>
              <a:latin typeface="Arial" panose="02080604020202020204" pitchFamily="34" charset="0"/>
              <a:cs typeface="Arial" panose="02080604020202020204" pitchFamily="34" charset="0"/>
            </a:endParaRPr>
          </a:p>
        </p:txBody>
      </p:sp>
      <p:cxnSp>
        <p:nvCxnSpPr>
          <p:cNvPr id="44" name="Straight Connector 43"/>
          <p:cNvCxnSpPr/>
          <p:nvPr/>
        </p:nvCxnSpPr>
        <p:spPr>
          <a:xfrm>
            <a:off x="2094417" y="1990781"/>
            <a:ext cx="1489799"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707080" y="1263934"/>
            <a:ext cx="2909307"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708930" y="1966717"/>
            <a:ext cx="6806323" cy="3394919"/>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45720" algn="l"/>
            <a:r>
              <a:rPr lang="en-US" sz="1200" dirty="0">
                <a:ln w="0"/>
                <a:solidFill>
                  <a:srgbClr val="A166FF"/>
                </a:solidFill>
                <a:latin typeface="Arial" panose="02080604020202020204" pitchFamily="34" charset="0"/>
                <a:cs typeface="Arial" panose="02080604020202020204" pitchFamily="34" charset="0"/>
              </a:rPr>
              <a:t>Virtual private cloud (VPC)</a:t>
            </a:r>
            <a:endParaRPr lang="en-US" sz="1200" dirty="0">
              <a:ln w="0"/>
              <a:solidFill>
                <a:srgbClr val="A166FF"/>
              </a:solidFill>
              <a:latin typeface="Arial" panose="02080604020202020204" pitchFamily="34" charset="0"/>
              <a:cs typeface="Arial" panose="02080604020202020204" pitchFamily="34" charset="0"/>
            </a:endParaRPr>
          </a:p>
        </p:txBody>
      </p:sp>
      <p:sp>
        <p:nvSpPr>
          <p:cNvPr id="49" name="Rectangle 48"/>
          <p:cNvSpPr/>
          <p:nvPr/>
        </p:nvSpPr>
        <p:spPr>
          <a:xfrm>
            <a:off x="4635319" y="1087452"/>
            <a:ext cx="6974443" cy="4715862"/>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45720" algn="l"/>
            <a:r>
              <a:rPr lang="en-US" sz="1200" dirty="0">
                <a:solidFill>
                  <a:srgbClr val="FAFAFA"/>
                </a:solidFill>
                <a:latin typeface="Arial" panose="02080604020202020204" pitchFamily="34" charset="0"/>
                <a:cs typeface="Arial" panose="02080604020202020204" pitchFamily="34" charset="0"/>
              </a:rPr>
              <a:t>AWS Cloud</a:t>
            </a:r>
            <a:endParaRPr lang="en-US" sz="1200" dirty="0">
              <a:solidFill>
                <a:srgbClr val="FAFAFA"/>
              </a:solidFill>
              <a:latin typeface="Arial" panose="02080604020202020204" pitchFamily="34" charset="0"/>
              <a:cs typeface="Arial" panose="02080604020202020204" pitchFamily="34" charset="0"/>
            </a:endParaRPr>
          </a:p>
        </p:txBody>
      </p:sp>
      <p:sp>
        <p:nvSpPr>
          <p:cNvPr id="50" name="Rectangle 49"/>
          <p:cNvSpPr/>
          <p:nvPr/>
        </p:nvSpPr>
        <p:spPr>
          <a:xfrm>
            <a:off x="5086846"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r>
              <a:rPr lang="en-US" sz="1200" dirty="0">
                <a:solidFill>
                  <a:srgbClr val="00A0C8"/>
                </a:solidFill>
                <a:latin typeface="Arial" panose="02080604020202020204" pitchFamily="34" charset="0"/>
                <a:cs typeface="Arial" panose="02080604020202020204" pitchFamily="34" charset="0"/>
              </a:rPr>
              <a:t>Availability Zone 1</a:t>
            </a:r>
            <a:endParaRPr lang="en-US" sz="1200" dirty="0">
              <a:solidFill>
                <a:srgbClr val="00A0C8"/>
              </a:solidFill>
              <a:latin typeface="Arial" panose="02080604020202020204" pitchFamily="34" charset="0"/>
              <a:cs typeface="Arial" panose="02080604020202020204" pitchFamily="34" charset="0"/>
            </a:endParaRPr>
          </a:p>
        </p:txBody>
      </p:sp>
      <p:sp>
        <p:nvSpPr>
          <p:cNvPr id="51" name="Rectangle 50"/>
          <p:cNvSpPr/>
          <p:nvPr/>
        </p:nvSpPr>
        <p:spPr>
          <a:xfrm>
            <a:off x="5173889" y="3244467"/>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80604020202020204" pitchFamily="34" charset="0"/>
                <a:cs typeface="Arial" panose="02080604020202020204" pitchFamily="34" charset="0"/>
              </a:rPr>
              <a:t>Auto Scaling group</a:t>
            </a:r>
            <a:endParaRPr lang="en-US" sz="1200" dirty="0">
              <a:solidFill>
                <a:srgbClr val="FF9900"/>
              </a:solidFill>
              <a:latin typeface="Arial" panose="02080604020202020204" pitchFamily="34" charset="0"/>
              <a:cs typeface="Arial" panose="02080604020202020204" pitchFamily="34" charset="0"/>
            </a:endParaRPr>
          </a:p>
        </p:txBody>
      </p:sp>
      <p:sp>
        <p:nvSpPr>
          <p:cNvPr id="52" name="Rectangle 51"/>
          <p:cNvSpPr/>
          <p:nvPr/>
        </p:nvSpPr>
        <p:spPr>
          <a:xfrm>
            <a:off x="9315082"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r>
              <a:rPr lang="en-US" sz="1200" dirty="0">
                <a:solidFill>
                  <a:srgbClr val="00A0C8"/>
                </a:solidFill>
                <a:latin typeface="Arial" panose="02080604020202020204" pitchFamily="34" charset="0"/>
                <a:cs typeface="Arial" panose="02080604020202020204" pitchFamily="34" charset="0"/>
              </a:rPr>
              <a:t>Availability Zone 2</a:t>
            </a:r>
            <a:endParaRPr lang="en-US" sz="1200" dirty="0">
              <a:solidFill>
                <a:srgbClr val="00A0C8"/>
              </a:solidFill>
              <a:latin typeface="Arial" panose="02080604020202020204" pitchFamily="34" charset="0"/>
              <a:cs typeface="Arial" panose="02080604020202020204" pitchFamily="34" charset="0"/>
            </a:endParaRPr>
          </a:p>
        </p:txBody>
      </p:sp>
      <p:sp>
        <p:nvSpPr>
          <p:cNvPr id="53" name="Rectangle 52"/>
          <p:cNvSpPr/>
          <p:nvPr/>
        </p:nvSpPr>
        <p:spPr>
          <a:xfrm>
            <a:off x="5173889" y="4299582"/>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80604020202020204" pitchFamily="34" charset="0"/>
                <a:cs typeface="Arial" panose="02080604020202020204" pitchFamily="34" charset="0"/>
              </a:rPr>
              <a:t>Auto Scaling group</a:t>
            </a:r>
            <a:endParaRPr lang="en-US" sz="1200" dirty="0">
              <a:solidFill>
                <a:srgbClr val="FF9900"/>
              </a:solidFill>
              <a:latin typeface="Arial" panose="02080604020202020204" pitchFamily="34" charset="0"/>
              <a:cs typeface="Arial" panose="02080604020202020204" pitchFamily="34" charset="0"/>
            </a:endParaRPr>
          </a:p>
        </p:txBody>
      </p:sp>
      <p:sp>
        <p:nvSpPr>
          <p:cNvPr id="54" name="TextBox 53"/>
          <p:cNvSpPr txBox="1"/>
          <p:nvPr/>
        </p:nvSpPr>
        <p:spPr>
          <a:xfrm>
            <a:off x="5251931" y="2803662"/>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NAT gateway</a:t>
            </a:r>
            <a:endParaRPr lang="en-US" sz="1100" dirty="0">
              <a:solidFill>
                <a:srgbClr val="FAFAFA"/>
              </a:solidFill>
              <a:latin typeface="Arial" panose="02080604020202020204" pitchFamily="34" charset="0"/>
              <a:cs typeface="Arial" panose="02080604020202020204" pitchFamily="34" charset="0"/>
            </a:endParaRPr>
          </a:p>
        </p:txBody>
      </p:sp>
      <p:sp>
        <p:nvSpPr>
          <p:cNvPr id="55" name="TextBox 54"/>
          <p:cNvSpPr txBox="1"/>
          <p:nvPr/>
        </p:nvSpPr>
        <p:spPr>
          <a:xfrm>
            <a:off x="9467898" y="2803662"/>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NAT gateway</a:t>
            </a:r>
            <a:endParaRPr lang="en-US" sz="1100" dirty="0">
              <a:solidFill>
                <a:srgbClr val="FAFAFA"/>
              </a:solidFill>
              <a:latin typeface="Arial" panose="02080604020202020204" pitchFamily="34" charset="0"/>
              <a:cs typeface="Arial" panose="02080604020202020204" pitchFamily="34" charset="0"/>
            </a:endParaRPr>
          </a:p>
        </p:txBody>
      </p:sp>
      <p:sp>
        <p:nvSpPr>
          <p:cNvPr id="56" name="TextBox 55"/>
          <p:cNvSpPr txBox="1"/>
          <p:nvPr/>
        </p:nvSpPr>
        <p:spPr>
          <a:xfrm>
            <a:off x="5251931" y="3839247"/>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Instance</a:t>
            </a:r>
            <a:endParaRPr lang="en-US" sz="1100" dirty="0">
              <a:solidFill>
                <a:srgbClr val="FAFAFA"/>
              </a:solidFill>
              <a:latin typeface="Arial" panose="02080604020202020204" pitchFamily="34" charset="0"/>
              <a:cs typeface="Arial" panose="02080604020202020204" pitchFamily="34" charset="0"/>
            </a:endParaRPr>
          </a:p>
        </p:txBody>
      </p:sp>
      <p:sp>
        <p:nvSpPr>
          <p:cNvPr id="57" name="TextBox 56"/>
          <p:cNvSpPr txBox="1"/>
          <p:nvPr/>
        </p:nvSpPr>
        <p:spPr>
          <a:xfrm>
            <a:off x="9461505" y="3839247"/>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Instance</a:t>
            </a:r>
            <a:endParaRPr lang="en-US" sz="1100" dirty="0">
              <a:solidFill>
                <a:srgbClr val="FAFAFA"/>
              </a:solidFill>
              <a:latin typeface="Arial" panose="02080604020202020204" pitchFamily="34" charset="0"/>
              <a:cs typeface="Arial" panose="02080604020202020204" pitchFamily="34" charset="0"/>
            </a:endParaRPr>
          </a:p>
        </p:txBody>
      </p:sp>
      <p:sp>
        <p:nvSpPr>
          <p:cNvPr id="58" name="TextBox 57"/>
          <p:cNvSpPr txBox="1"/>
          <p:nvPr/>
        </p:nvSpPr>
        <p:spPr>
          <a:xfrm>
            <a:off x="5251931" y="4906632"/>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Instance</a:t>
            </a:r>
            <a:endParaRPr lang="en-US" sz="1100" dirty="0">
              <a:solidFill>
                <a:srgbClr val="FAFAFA"/>
              </a:solidFill>
              <a:latin typeface="Arial" panose="02080604020202020204" pitchFamily="34" charset="0"/>
              <a:cs typeface="Arial" panose="02080604020202020204" pitchFamily="34" charset="0"/>
            </a:endParaRPr>
          </a:p>
        </p:txBody>
      </p:sp>
      <p:sp>
        <p:nvSpPr>
          <p:cNvPr id="59" name="TextBox 58"/>
          <p:cNvSpPr txBox="1"/>
          <p:nvPr/>
        </p:nvSpPr>
        <p:spPr>
          <a:xfrm>
            <a:off x="9461505" y="4906632"/>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Instance</a:t>
            </a:r>
            <a:endParaRPr lang="en-US" sz="1100" dirty="0">
              <a:solidFill>
                <a:srgbClr val="FAFAFA"/>
              </a:solidFill>
              <a:latin typeface="Arial" panose="02080604020202020204" pitchFamily="34" charset="0"/>
              <a:cs typeface="Arial" panose="02080604020202020204" pitchFamily="34" charset="0"/>
            </a:endParaRPr>
          </a:p>
        </p:txBody>
      </p:sp>
      <p:pic>
        <p:nvPicPr>
          <p:cNvPr id="60" name="Graphic 5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1235" y="2039463"/>
            <a:ext cx="715680" cy="715680"/>
          </a:xfrm>
          <a:prstGeom prst="rect">
            <a:avLst/>
          </a:prstGeom>
        </p:spPr>
      </p:pic>
      <p:sp>
        <p:nvSpPr>
          <p:cNvPr id="61" name="TextBox 60"/>
          <p:cNvSpPr txBox="1"/>
          <p:nvPr/>
        </p:nvSpPr>
        <p:spPr>
          <a:xfrm>
            <a:off x="7437352" y="2755143"/>
            <a:ext cx="1624821" cy="461665"/>
          </a:xfrm>
          <a:prstGeom prst="rect">
            <a:avLst/>
          </a:prstGeom>
          <a:noFill/>
        </p:spPr>
        <p:txBody>
          <a:bodyPr wrap="square" rtlCol="0">
            <a:spAutoFit/>
          </a:bodyPr>
          <a:lstStyle/>
          <a:p>
            <a:pPr algn="ctr"/>
            <a:r>
              <a:rPr lang="en-US" sz="1200" dirty="0">
                <a:solidFill>
                  <a:srgbClr val="FAFAFA"/>
                </a:solidFill>
                <a:latin typeface="Arial" panose="02080604020202020204" pitchFamily="34" charset="0"/>
                <a:cs typeface="Arial" panose="02080604020202020204" pitchFamily="34" charset="0"/>
              </a:rPr>
              <a:t>Amazon EC2 </a:t>
            </a:r>
            <a:br>
              <a:rPr lang="en-US" sz="1200" dirty="0">
                <a:solidFill>
                  <a:srgbClr val="FAFAFA"/>
                </a:solidFill>
                <a:latin typeface="Arial" panose="02080604020202020204" pitchFamily="34" charset="0"/>
                <a:cs typeface="Arial" panose="02080604020202020204" pitchFamily="34" charset="0"/>
              </a:rPr>
            </a:br>
            <a:r>
              <a:rPr lang="en-US" sz="1200" dirty="0">
                <a:solidFill>
                  <a:srgbClr val="FAFAFA"/>
                </a:solidFill>
                <a:latin typeface="Arial" panose="02080604020202020204" pitchFamily="34" charset="0"/>
                <a:cs typeface="Arial" panose="02080604020202020204" pitchFamily="34" charset="0"/>
              </a:rPr>
              <a:t>Auto Scaling</a:t>
            </a:r>
            <a:endParaRPr lang="en-US" sz="1200" dirty="0">
              <a:solidFill>
                <a:srgbClr val="FAFAFA"/>
              </a:solidFill>
              <a:latin typeface="Arial" panose="02080604020202020204" pitchFamily="34" charset="0"/>
              <a:cs typeface="Arial" panose="02080604020202020204" pitchFamily="34" charset="0"/>
            </a:endParaRPr>
          </a:p>
        </p:txBody>
      </p:sp>
      <p:pic>
        <p:nvPicPr>
          <p:cNvPr id="66" name="Graphic 6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8332" y="3453758"/>
            <a:ext cx="385242" cy="385242"/>
          </a:xfrm>
          <a:prstGeom prst="rect">
            <a:avLst/>
          </a:prstGeom>
        </p:spPr>
      </p:pic>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8331" y="4503603"/>
            <a:ext cx="385242" cy="385242"/>
          </a:xfrm>
          <a:prstGeom prst="rect">
            <a:avLst/>
          </a:prstGeom>
        </p:spPr>
      </p:pic>
      <p:pic>
        <p:nvPicPr>
          <p:cNvPr id="68" name="Graphic 6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2889" y="3453758"/>
            <a:ext cx="385242" cy="385242"/>
          </a:xfrm>
          <a:prstGeom prst="rect">
            <a:avLst/>
          </a:prstGeom>
        </p:spPr>
      </p:pic>
      <p:pic>
        <p:nvPicPr>
          <p:cNvPr id="69" name="Graphic 6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4300" y="4503603"/>
            <a:ext cx="385242" cy="385242"/>
          </a:xfrm>
          <a:prstGeom prst="rect">
            <a:avLst/>
          </a:prstGeom>
        </p:spPr>
      </p:pic>
      <p:pic>
        <p:nvPicPr>
          <p:cNvPr id="70" name="Graphic 6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4372" y="2354859"/>
            <a:ext cx="453159" cy="453159"/>
          </a:xfrm>
          <a:prstGeom prst="rect">
            <a:avLst/>
          </a:prstGeom>
        </p:spPr>
      </p:pic>
      <p:pic>
        <p:nvPicPr>
          <p:cNvPr id="71" name="Graphic 7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3276" y="2354859"/>
            <a:ext cx="453159" cy="453159"/>
          </a:xfrm>
          <a:prstGeom prst="rect">
            <a:avLst/>
          </a:prstGeom>
        </p:spPr>
      </p:pic>
      <p:cxnSp>
        <p:nvCxnSpPr>
          <p:cNvPr id="46" name="Straight Connector 45"/>
          <p:cNvCxnSpPr/>
          <p:nvPr/>
        </p:nvCxnSpPr>
        <p:spPr>
          <a:xfrm>
            <a:off x="1842869" y="2532613"/>
            <a:ext cx="6058366"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058051" y="4709475"/>
            <a:ext cx="3880174"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 name="Graphic 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38907" y="1087452"/>
            <a:ext cx="381000" cy="381000"/>
          </a:xfrm>
          <a:prstGeom prst="rect">
            <a:avLst/>
          </a:prstGeom>
        </p:spPr>
      </p:pic>
      <p:pic>
        <p:nvPicPr>
          <p:cNvPr id="5" name="Graphic 4"/>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4708930" y="1975372"/>
            <a:ext cx="381000" cy="381000"/>
          </a:xfrm>
          <a:prstGeom prst="rect">
            <a:avLst/>
          </a:prstGeom>
        </p:spPr>
      </p:pic>
      <p:pic>
        <p:nvPicPr>
          <p:cNvPr id="7" name="Graphic 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2595" y="3238500"/>
            <a:ext cx="381000" cy="381000"/>
          </a:xfrm>
          <a:prstGeom prst="rect">
            <a:avLst/>
          </a:prstGeom>
        </p:spPr>
      </p:pic>
      <p:pic>
        <p:nvPicPr>
          <p:cNvPr id="72" name="Graphic 7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64510" y="4294841"/>
            <a:ext cx="381000" cy="3810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926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9266"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9269" name="Text Placeholder 4"/>
          <p:cNvSpPr>
            <a:spLocks noGrp="1" noChangeArrowheads="1"/>
          </p:cNvSpPr>
          <p:nvPr>
            <p:ph type="body" sz="quarter" idx="10"/>
          </p:nvPr>
        </p:nvSpPr>
        <p:spPr/>
        <p:txBody>
          <a:bodyPr/>
          <a:lstStyle/>
          <a:p>
            <a:r>
              <a:rPr lang="en-US" altLang="en-US" dirty="0"/>
              <a:t>8/9</a:t>
            </a:r>
            <a:endParaRPr lang="en-US" altLang="en-US" dirty="0"/>
          </a:p>
          <a:p>
            <a:pPr eaLnBrk="1" hangingPunct="1"/>
            <a:endParaRPr lang="en-US" altLang="en-US" dirty="0"/>
          </a:p>
        </p:txBody>
      </p:sp>
      <p:sp>
        <p:nvSpPr>
          <p:cNvPr id="13927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Proton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p:cNvPicPr>
            <a:picLocks noChangeAspect="1"/>
          </p:cNvPicPr>
          <p:nvPr/>
        </p:nvPicPr>
        <p:blipFill>
          <a:blip r:embed="rId1"/>
          <a:srcRect/>
          <a:stretch>
            <a:fillRect/>
          </a:stretch>
        </p:blipFill>
        <p:spPr>
          <a:xfrm>
            <a:off x="2987676" y="1182688"/>
            <a:ext cx="762000" cy="762000"/>
          </a:xfrm>
          <a:prstGeom prst="rect">
            <a:avLst/>
          </a:prstGeom>
        </p:spPr>
      </p:pic>
      <p:sp>
        <p:nvSpPr>
          <p:cNvPr id="1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Launch Wizard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 name="Graphic 16"/>
          <p:cNvPicPr>
            <a:picLocks noChangeAspect="1"/>
          </p:cNvPicPr>
          <p:nvPr/>
        </p:nvPicPr>
        <p:blipFill>
          <a:blip r:embed="rId2"/>
          <a:srcRect/>
          <a:stretch>
            <a:fillRect/>
          </a:stretch>
        </p:blipFill>
        <p:spPr>
          <a:xfrm>
            <a:off x="5244033" y="1182688"/>
            <a:ext cx="762000" cy="762000"/>
          </a:xfrm>
          <a:prstGeom prst="rect">
            <a:avLst/>
          </a:prstGeom>
        </p:spPr>
      </p:pic>
      <p:sp>
        <p:nvSpPr>
          <p:cNvPr id="5" name="TextBox 19"/>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Resilience Hub</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5"/>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7539334" y="1185863"/>
            <a:ext cx="762000" cy="762000"/>
          </a:xfrm>
          <a:prstGeom prst="rect">
            <a:avLst/>
          </a:prstGeom>
        </p:spPr>
      </p:pic>
      <p:sp>
        <p:nvSpPr>
          <p:cNvPr id="7" name="TextBox 21"/>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AWS Service Management Connector (SMC)</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 name="Graphic 7"/>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9813925" y="1185863"/>
            <a:ext cx="762000" cy="7620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926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9266"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9269" name="Text Placeholder 4"/>
          <p:cNvSpPr>
            <a:spLocks noGrp="1" noChangeArrowheads="1"/>
          </p:cNvSpPr>
          <p:nvPr>
            <p:ph type="body" sz="quarter" idx="10"/>
          </p:nvPr>
        </p:nvSpPr>
        <p:spPr/>
        <p:txBody>
          <a:bodyPr/>
          <a:lstStyle/>
          <a:p>
            <a:pPr eaLnBrk="1" hangingPunct="1"/>
            <a:r>
              <a:rPr lang="en-US" altLang="en-US" dirty="0"/>
              <a:t>9/9</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Resource Explorer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11"/>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7676" y="1182688"/>
            <a:ext cx="762000" cy="7620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3425"/>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029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0290" name="Title 1"/>
          <p:cNvSpPr>
            <a:spLocks noGrp="1" noChangeArrowheads="1"/>
          </p:cNvSpPr>
          <p:nvPr>
            <p:ph type="ctrTitle"/>
          </p:nvPr>
        </p:nvSpPr>
        <p:spPr/>
        <p:txBody>
          <a:bodyPr/>
          <a:lstStyle/>
          <a:p>
            <a:pPr eaLnBrk="1" hangingPunct="1"/>
            <a:r>
              <a:rPr lang="en-US" altLang="en-US" dirty="0"/>
              <a:t>Media Services</a:t>
            </a:r>
            <a:endParaRPr lang="en-US" altLang="en-US" dirty="0"/>
          </a:p>
        </p:txBody>
      </p:sp>
      <p:sp>
        <p:nvSpPr>
          <p:cNvPr id="14029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131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1317" name="Title 1"/>
          <p:cNvSpPr>
            <a:spLocks noGrp="1" noChangeArrowheads="1"/>
          </p:cNvSpPr>
          <p:nvPr>
            <p:ph type="title"/>
          </p:nvPr>
        </p:nvSpPr>
        <p:spPr/>
        <p:txBody>
          <a:bodyPr/>
          <a:lstStyle/>
          <a:p>
            <a:pPr eaLnBrk="1" hangingPunct="1"/>
            <a:r>
              <a:rPr lang="en-US" altLang="en-US" dirty="0"/>
              <a:t>Media Services</a:t>
            </a:r>
            <a:endParaRPr lang="en-US" altLang="en-US" dirty="0"/>
          </a:p>
        </p:txBody>
      </p:sp>
      <p:sp>
        <p:nvSpPr>
          <p:cNvPr id="141320" name="Text Placeholder 4"/>
          <p:cNvSpPr>
            <a:spLocks noGrp="1" noChangeArrowheads="1"/>
          </p:cNvSpPr>
          <p:nvPr>
            <p:ph type="body" sz="quarter" idx="10"/>
          </p:nvPr>
        </p:nvSpPr>
        <p:spPr/>
        <p:txBody>
          <a:bodyPr/>
          <a:lstStyle/>
          <a:p>
            <a:pPr eaLnBrk="1" hangingPunct="1"/>
            <a:r>
              <a:rPr lang="en-US" altLang="en-US" dirty="0"/>
              <a:t>1/4</a:t>
            </a:r>
            <a:endParaRPr lang="en-US" altLang="en-US" dirty="0"/>
          </a:p>
        </p:txBody>
      </p:sp>
      <p:sp>
        <p:nvSpPr>
          <p:cNvPr id="14132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Transcoder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Video Streams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1324"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MediaConnect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MediaConvert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 name="TextBox 16"/>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AWS Cloud Digital Interface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681913"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234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2341" name="Title 1"/>
          <p:cNvSpPr>
            <a:spLocks noGrp="1" noChangeArrowheads="1"/>
          </p:cNvSpPr>
          <p:nvPr>
            <p:ph type="title"/>
          </p:nvPr>
        </p:nvSpPr>
        <p:spPr/>
        <p:txBody>
          <a:bodyPr/>
          <a:lstStyle/>
          <a:p>
            <a:pPr eaLnBrk="1" hangingPunct="1"/>
            <a:r>
              <a:rPr lang="en-US" altLang="en-US" dirty="0"/>
              <a:t>Media Services</a:t>
            </a:r>
            <a:endParaRPr lang="en-US" altLang="en-US" dirty="0"/>
          </a:p>
        </p:txBody>
      </p:sp>
      <p:sp>
        <p:nvSpPr>
          <p:cNvPr id="142344" name="Text Placeholder 4"/>
          <p:cNvSpPr>
            <a:spLocks noGrp="1" noChangeArrowheads="1"/>
          </p:cNvSpPr>
          <p:nvPr>
            <p:ph type="body" sz="quarter" idx="10"/>
          </p:nvPr>
        </p:nvSpPr>
        <p:spPr/>
        <p:txBody>
          <a:bodyPr/>
          <a:lstStyle/>
          <a:p>
            <a:pPr eaLnBrk="1" hangingPunct="1"/>
            <a:r>
              <a:rPr lang="en-US" altLang="en-US" dirty="0"/>
              <a:t>2/4</a:t>
            </a:r>
            <a:endParaRPr lang="en-US" altLang="en-US" dirty="0"/>
          </a:p>
        </p:txBody>
      </p:sp>
      <p:sp>
        <p:nvSpPr>
          <p:cNvPr id="142345"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MediaLive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MediaPackage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2348"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MediaStore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MediaTailor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336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3365" name="Title 1"/>
          <p:cNvSpPr>
            <a:spLocks noGrp="1" noChangeArrowheads="1"/>
          </p:cNvSpPr>
          <p:nvPr>
            <p:ph type="title"/>
          </p:nvPr>
        </p:nvSpPr>
        <p:spPr/>
        <p:txBody>
          <a:bodyPr/>
          <a:lstStyle/>
          <a:p>
            <a:pPr eaLnBrk="1" hangingPunct="1"/>
            <a:r>
              <a:rPr lang="en-US" altLang="en-US" dirty="0"/>
              <a:t>Media Services</a:t>
            </a:r>
            <a:endParaRPr lang="en-US" altLang="en-US" dirty="0"/>
          </a:p>
        </p:txBody>
      </p:sp>
      <p:sp>
        <p:nvSpPr>
          <p:cNvPr id="143368" name="Text Placeholder 4"/>
          <p:cNvSpPr>
            <a:spLocks noGrp="1" noChangeArrowheads="1"/>
          </p:cNvSpPr>
          <p:nvPr>
            <p:ph type="body" sz="quarter" idx="10"/>
          </p:nvPr>
        </p:nvSpPr>
        <p:spPr/>
        <p:txBody>
          <a:bodyPr/>
          <a:lstStyle/>
          <a:p>
            <a:pPr eaLnBrk="1" hangingPunct="1"/>
            <a:r>
              <a:rPr lang="en-US" altLang="en-US" dirty="0"/>
              <a:t>3/4</a:t>
            </a:r>
            <a:endParaRPr lang="en-US" altLang="en-US" dirty="0"/>
          </a:p>
        </p:txBody>
      </p:sp>
      <p:sp>
        <p:nvSpPr>
          <p:cNvPr id="143369"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Conductor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Delta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3372"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Live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438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4387" name="Title 1"/>
          <p:cNvSpPr>
            <a:spLocks noGrp="1" noChangeArrowheads="1"/>
          </p:cNvSpPr>
          <p:nvPr>
            <p:ph type="title"/>
          </p:nvPr>
        </p:nvSpPr>
        <p:spPr/>
        <p:txBody>
          <a:bodyPr/>
          <a:lstStyle/>
          <a:p>
            <a:pPr eaLnBrk="1" hangingPunct="1"/>
            <a:r>
              <a:rPr lang="en-US" altLang="en-US" dirty="0"/>
              <a:t>Media Services</a:t>
            </a:r>
            <a:endParaRPr lang="en-US" altLang="en-US" dirty="0"/>
          </a:p>
        </p:txBody>
      </p:sp>
      <p:sp>
        <p:nvSpPr>
          <p:cNvPr id="144390" name="Text Placeholder 4"/>
          <p:cNvSpPr>
            <a:spLocks noGrp="1" noChangeArrowheads="1"/>
          </p:cNvSpPr>
          <p:nvPr>
            <p:ph type="body" sz="quarter" idx="10"/>
          </p:nvPr>
        </p:nvSpPr>
        <p:spPr/>
        <p:txBody>
          <a:bodyPr/>
          <a:lstStyle/>
          <a:p>
            <a:pPr eaLnBrk="1" hangingPunct="1"/>
            <a:r>
              <a:rPr lang="en-US" altLang="en-US" dirty="0"/>
              <a:t>4/4</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Appliances &amp; Software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5" name="TextBox 9"/>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Interactive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Video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6" name="TextBox 11"/>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Link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Nimble Studio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541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5410" name="Title 1"/>
          <p:cNvSpPr>
            <a:spLocks noGrp="1" noChangeArrowheads="1"/>
          </p:cNvSpPr>
          <p:nvPr>
            <p:ph type="ctrTitle"/>
          </p:nvPr>
        </p:nvSpPr>
        <p:spPr/>
        <p:txBody>
          <a:bodyPr/>
          <a:lstStyle/>
          <a:p>
            <a:pPr eaLnBrk="1" hangingPunct="1"/>
            <a:r>
              <a:rPr lang="en-US" altLang="en-US" dirty="0"/>
              <a:t>Migration &amp;</a:t>
            </a:r>
            <a:br>
              <a:rPr lang="en-US" altLang="en-US" dirty="0"/>
            </a:br>
            <a:r>
              <a:rPr lang="en-US" altLang="en-US" dirty="0"/>
              <a:t>Transfer</a:t>
            </a:r>
            <a:endParaRPr lang="en-US" altLang="en-US" dirty="0"/>
          </a:p>
        </p:txBody>
      </p:sp>
      <p:sp>
        <p:nvSpPr>
          <p:cNvPr id="14541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643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6437" name="Title 1"/>
          <p:cNvSpPr>
            <a:spLocks noGrp="1" noChangeArrowheads="1"/>
          </p:cNvSpPr>
          <p:nvPr>
            <p:ph type="title"/>
          </p:nvPr>
        </p:nvSpPr>
        <p:spPr/>
        <p:txBody>
          <a:bodyPr/>
          <a:lstStyle/>
          <a:p>
            <a:pPr eaLnBrk="1" hangingPunct="1"/>
            <a:r>
              <a:rPr lang="en-US" altLang="en-US" dirty="0"/>
              <a:t>Migration &amp; Transfer</a:t>
            </a:r>
            <a:endParaRPr lang="en-US" altLang="en-US" dirty="0"/>
          </a:p>
        </p:txBody>
      </p:sp>
      <p:sp>
        <p:nvSpPr>
          <p:cNvPr id="146440" name="Text Placeholder 4"/>
          <p:cNvSpPr>
            <a:spLocks noGrp="1" noChangeArrowheads="1"/>
          </p:cNvSpPr>
          <p:nvPr>
            <p:ph type="body" sz="quarter" idx="10"/>
          </p:nvPr>
        </p:nvSpPr>
        <p:spPr/>
        <p:txBody>
          <a:bodyPr/>
          <a:lstStyle/>
          <a:p>
            <a:pPr eaLnBrk="1" hangingPunct="1"/>
            <a:r>
              <a:rPr lang="en-US" altLang="en-US" dirty="0"/>
              <a:t>1/2</a:t>
            </a:r>
            <a:endParaRPr lang="en-US" altLang="en-US" dirty="0"/>
          </a:p>
        </p:txBody>
      </p:sp>
      <p:sp>
        <p:nvSpPr>
          <p:cNvPr id="14644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Discovery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DataSync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Migration Hub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Transfer Family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7" name="TextBox 15"/>
          <p:cNvSpPr txBox="1">
            <a:spLocks noChangeArrowheads="1"/>
          </p:cNvSpPr>
          <p:nvPr/>
        </p:nvSpPr>
        <p:spPr bwMode="auto">
          <a:xfrm>
            <a:off x="9520403" y="3298825"/>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Refactor Spaces services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8" name="TextBox 16"/>
          <p:cNvSpPr txBox="1">
            <a:spLocks noChangeArrowheads="1"/>
          </p:cNvSpPr>
          <p:nvPr/>
        </p:nvSpPr>
        <p:spPr bwMode="auto">
          <a:xfrm>
            <a:off x="9520403" y="4411663"/>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Refactor Spaces applications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9" name="TextBox 17"/>
          <p:cNvSpPr txBox="1">
            <a:spLocks noChangeArrowheads="1"/>
          </p:cNvSpPr>
          <p:nvPr/>
        </p:nvSpPr>
        <p:spPr bwMode="auto">
          <a:xfrm>
            <a:off x="9520403" y="5454650"/>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Refactor Spaces environments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0"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989608" y="2797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0"/>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999133" y="4975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2"/>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999133" y="39211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6"/>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Agent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6"/>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7681913"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5"/>
          <p:cNvSpPr txBox="1">
            <a:spLocks noChangeArrowheads="1"/>
          </p:cNvSpPr>
          <p:nvPr/>
        </p:nvSpPr>
        <p:spPr bwMode="auto">
          <a:xfrm>
            <a:off x="457124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FTPS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16"/>
          <p:cNvSpPr txBox="1">
            <a:spLocks noChangeArrowheads="1"/>
          </p:cNvSpPr>
          <p:nvPr/>
        </p:nvSpPr>
        <p:spPr bwMode="auto">
          <a:xfrm>
            <a:off x="5651478" y="32940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SFTP</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17"/>
          <p:cNvSpPr txBox="1">
            <a:spLocks noChangeArrowheads="1"/>
          </p:cNvSpPr>
          <p:nvPr/>
        </p:nvSpPr>
        <p:spPr bwMode="auto">
          <a:xfrm>
            <a:off x="4570461" y="4332627"/>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FTP</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7"/>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4888045" y="2797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0"/>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4896790" y="38532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2"/>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5977807"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5"/>
          <p:cNvSpPr txBox="1">
            <a:spLocks noChangeArrowheads="1"/>
          </p:cNvSpPr>
          <p:nvPr/>
        </p:nvSpPr>
        <p:spPr bwMode="auto">
          <a:xfrm>
            <a:off x="2635146" y="3298825"/>
            <a:ext cx="14439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Agentless Collector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 name="TextBox 16"/>
          <p:cNvSpPr txBox="1">
            <a:spLocks noChangeArrowheads="1"/>
          </p:cNvSpPr>
          <p:nvPr/>
        </p:nvSpPr>
        <p:spPr bwMode="auto">
          <a:xfrm>
            <a:off x="2635146" y="4333282"/>
            <a:ext cx="14439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Discovery Agent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17"/>
          <p:cNvSpPr txBox="1">
            <a:spLocks noChangeArrowheads="1"/>
          </p:cNvSpPr>
          <p:nvPr/>
        </p:nvSpPr>
        <p:spPr bwMode="auto">
          <a:xfrm>
            <a:off x="2635145" y="5376269"/>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Migration Evaluator Collector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7"/>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3128510" y="2797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20"/>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3128510" y="48968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2"/>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3128510" y="38427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5613484" y="4322169"/>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AS2</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20"/>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5936125" y="38427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350290" y="4299944"/>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Discovery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11"/>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7699331" y="38427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746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7460" name="Title 1"/>
          <p:cNvSpPr>
            <a:spLocks noGrp="1" noChangeArrowheads="1"/>
          </p:cNvSpPr>
          <p:nvPr>
            <p:ph type="title"/>
          </p:nvPr>
        </p:nvSpPr>
        <p:spPr/>
        <p:txBody>
          <a:bodyPr/>
          <a:lstStyle/>
          <a:p>
            <a:pPr eaLnBrk="1" hangingPunct="1"/>
            <a:r>
              <a:rPr lang="en-US" altLang="en-US" dirty="0"/>
              <a:t>Migration &amp; Transfer</a:t>
            </a:r>
            <a:endParaRPr lang="en-US" altLang="en-US" dirty="0"/>
          </a:p>
        </p:txBody>
      </p:sp>
      <p:sp>
        <p:nvSpPr>
          <p:cNvPr id="147463" name="Text Placeholder 4"/>
          <p:cNvSpPr>
            <a:spLocks noGrp="1" noChangeArrowheads="1"/>
          </p:cNvSpPr>
          <p:nvPr>
            <p:ph type="body" sz="quarter" idx="10"/>
          </p:nvPr>
        </p:nvSpPr>
        <p:spPr/>
        <p:txBody>
          <a:bodyPr/>
          <a:lstStyle/>
          <a:p>
            <a:pPr eaLnBrk="1" hangingPunct="1"/>
            <a:r>
              <a:rPr lang="en-US" altLang="en-US" dirty="0"/>
              <a:t>2/2</a:t>
            </a:r>
            <a:endParaRPr lang="en-US" altLang="en-US" dirty="0"/>
          </a:p>
        </p:txBody>
      </p:sp>
      <p:sp>
        <p:nvSpPr>
          <p:cNvPr id="147464"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Server Migration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 (AWS SMS)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Migration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6" name="Graphic 2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753253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Migration Evaluator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Mainframe Modernization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 name="TextBox 30"/>
          <p:cNvSpPr txBox="1">
            <a:spLocks noChangeArrowheads="1"/>
          </p:cNvSpPr>
          <p:nvPr/>
        </p:nvSpPr>
        <p:spPr bwMode="auto">
          <a:xfrm>
            <a:off x="92195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Analyzer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31"/>
          <p:cNvSpPr txBox="1">
            <a:spLocks noChangeArrowheads="1"/>
          </p:cNvSpPr>
          <p:nvPr/>
        </p:nvSpPr>
        <p:spPr bwMode="auto">
          <a:xfrm>
            <a:off x="103208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Compiler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0" name="TextBox 32"/>
          <p:cNvSpPr txBox="1">
            <a:spLocks noChangeArrowheads="1"/>
          </p:cNvSpPr>
          <p:nvPr/>
        </p:nvSpPr>
        <p:spPr bwMode="auto">
          <a:xfrm>
            <a:off x="9219568" y="4270144"/>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Converter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1" name="TextBox 33"/>
          <p:cNvSpPr txBox="1">
            <a:spLocks noChangeArrowheads="1"/>
          </p:cNvSpPr>
          <p:nvPr/>
        </p:nvSpPr>
        <p:spPr bwMode="auto">
          <a:xfrm>
            <a:off x="10320866" y="4270144"/>
            <a:ext cx="985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Runtime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2" name="TextBox 34"/>
          <p:cNvSpPr txBox="1">
            <a:spLocks noChangeArrowheads="1"/>
          </p:cNvSpPr>
          <p:nvPr/>
        </p:nvSpPr>
        <p:spPr bwMode="auto">
          <a:xfrm>
            <a:off x="9219568" y="5412115"/>
            <a:ext cx="985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Developer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36"/>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487749"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10584042"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8"/>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487749" y="38129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9"/>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9487749" y="4964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40"/>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10588805" y="379865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p:cNvSpPr>
            <a:spLocks noGrp="1" noChangeArrowheads="1"/>
          </p:cNvSpPr>
          <p:nvPr>
            <p:ph type="ctrTitle"/>
          </p:nvPr>
        </p:nvSpPr>
        <p:spPr>
          <a:xfrm>
            <a:off x="152400" y="1473200"/>
            <a:ext cx="9650413" cy="2595563"/>
          </a:xfrm>
        </p:spPr>
        <p:txBody>
          <a:bodyPr/>
          <a:lstStyle/>
          <a:p>
            <a:pPr eaLnBrk="1" hangingPunct="1"/>
            <a:r>
              <a:rPr lang="en-US" altLang="en-US" dirty="0"/>
              <a:t>Guidelines</a:t>
            </a:r>
            <a:endParaRPr lang="en-US" altLang="en-US" dirty="0"/>
          </a:p>
        </p:txBody>
      </p:sp>
      <p:sp>
        <p:nvSpPr>
          <p:cNvPr id="4" name="Subtitle 3"/>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endParaRPr lang="en-US" dirty="0"/>
          </a:p>
          <a:p>
            <a:pPr eaLnBrk="1" fontAlgn="auto" hangingPunct="1">
              <a:spcAft>
                <a:spcPts val="0"/>
              </a:spcAft>
              <a:defRPr/>
            </a:pPr>
            <a:endParaRPr lang="en-US" dirty="0"/>
          </a:p>
        </p:txBody>
      </p:sp>
      <p:sp>
        <p:nvSpPr>
          <p:cNvPr id="48131" name="Footer Placeholder 5"/>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8132" name="Slide Number Placeholder 6"/>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155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1554" name="Title 1"/>
          <p:cNvSpPr>
            <a:spLocks noGrp="1" noChangeArrowheads="1"/>
          </p:cNvSpPr>
          <p:nvPr>
            <p:ph type="ctrTitle"/>
          </p:nvPr>
        </p:nvSpPr>
        <p:spPr/>
        <p:txBody>
          <a:bodyPr/>
          <a:lstStyle/>
          <a:p>
            <a:pPr eaLnBrk="1" hangingPunct="1"/>
            <a:r>
              <a:rPr lang="en-US" altLang="en-US" dirty="0"/>
              <a:t>Networking &amp;</a:t>
            </a:r>
            <a:br>
              <a:rPr lang="en-US" altLang="en-US" dirty="0"/>
            </a:br>
            <a:r>
              <a:rPr lang="en-US" altLang="en-US" dirty="0"/>
              <a:t>Content Delivery</a:t>
            </a:r>
            <a:endParaRPr lang="en-US" altLang="en-US" dirty="0"/>
          </a:p>
        </p:txBody>
      </p:sp>
      <p:sp>
        <p:nvSpPr>
          <p:cNvPr id="151557"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258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2581" name="Title 1"/>
          <p:cNvSpPr>
            <a:spLocks noGrp="1" noChangeArrowheads="1"/>
          </p:cNvSpPr>
          <p:nvPr>
            <p:ph type="title"/>
          </p:nvPr>
        </p:nvSpPr>
        <p:spPr/>
        <p:txBody>
          <a:bodyPr/>
          <a:lstStyle/>
          <a:p>
            <a:pPr eaLnBrk="1" hangingPunct="1"/>
            <a:r>
              <a:rPr lang="en-US" altLang="en-US" dirty="0"/>
              <a:t>Networking &amp; Content Delivery</a:t>
            </a:r>
            <a:endParaRPr lang="en-US" altLang="en-US" dirty="0"/>
          </a:p>
        </p:txBody>
      </p:sp>
      <p:sp>
        <p:nvSpPr>
          <p:cNvPr id="152584" name="Text Placeholder 4"/>
          <p:cNvSpPr>
            <a:spLocks noGrp="1" noChangeArrowheads="1"/>
          </p:cNvSpPr>
          <p:nvPr>
            <p:ph type="body" sz="quarter" idx="10"/>
          </p:nvPr>
        </p:nvSpPr>
        <p:spPr/>
        <p:txBody>
          <a:bodyPr/>
          <a:lstStyle/>
          <a:p>
            <a:pPr eaLnBrk="1" hangingPunct="1"/>
            <a:r>
              <a:rPr lang="en-US" altLang="en-US" dirty="0"/>
              <a:t>1/5</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CloudFront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258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Route 53</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Transit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5" name="TextBox 26"/>
          <p:cNvSpPr txBox="1">
            <a:spLocks noChangeArrowheads="1"/>
          </p:cNvSpPr>
          <p:nvPr/>
        </p:nvSpPr>
        <p:spPr bwMode="auto">
          <a:xfrm>
            <a:off x="817317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Route table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9" name="TextBox 26"/>
          <p:cNvSpPr txBox="1">
            <a:spLocks noChangeArrowheads="1"/>
          </p:cNvSpPr>
          <p:nvPr/>
        </p:nvSpPr>
        <p:spPr bwMode="auto">
          <a:xfrm>
            <a:off x="8173171"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Resolver DNS firewall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5" name="TextBox 26"/>
          <p:cNvSpPr txBox="1">
            <a:spLocks noChangeArrowheads="1"/>
          </p:cNvSpPr>
          <p:nvPr/>
        </p:nvSpPr>
        <p:spPr bwMode="auto">
          <a:xfrm>
            <a:off x="8148699" y="5345116"/>
            <a:ext cx="13358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 recovery controller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6" name="Graphic 31"/>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588193" y="488791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p:cNvSpPr txBox="1">
            <a:spLocks noChangeArrowheads="1"/>
          </p:cNvSpPr>
          <p:nvPr/>
        </p:nvSpPr>
        <p:spPr bwMode="auto">
          <a:xfrm>
            <a:off x="9480031" y="3260725"/>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Readiness checks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8"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879100"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p:cNvSpPr txBox="1">
            <a:spLocks noChangeArrowheads="1"/>
          </p:cNvSpPr>
          <p:nvPr/>
        </p:nvSpPr>
        <p:spPr bwMode="auto">
          <a:xfrm>
            <a:off x="948003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Routing controls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0" name="Graphic 31"/>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879100" y="386595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Download distribution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6" name="TextBox 22"/>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Edge location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834140"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5965624"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8"/>
          <p:cNvSpPr txBox="1">
            <a:spLocks noChangeArrowheads="1"/>
          </p:cNvSpPr>
          <p:nvPr/>
        </p:nvSpPr>
        <p:spPr bwMode="auto">
          <a:xfrm>
            <a:off x="4489451" y="432213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Streaming distribution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0" name="Graphic 33"/>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4829234" y="38633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8"/>
          <p:cNvSpPr txBox="1">
            <a:spLocks noChangeArrowheads="1"/>
          </p:cNvSpPr>
          <p:nvPr/>
        </p:nvSpPr>
        <p:spPr bwMode="auto">
          <a:xfrm>
            <a:off x="5619982" y="432213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Functions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2" name="Graphic 51"/>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958178" y="3869153"/>
            <a:ext cx="457200" cy="457200"/>
          </a:xfrm>
          <a:prstGeom prst="rect">
            <a:avLst/>
          </a:prstGeom>
        </p:spPr>
      </p:pic>
      <p:sp>
        <p:nvSpPr>
          <p:cNvPr id="65" name="TextBox 25"/>
          <p:cNvSpPr txBox="1">
            <a:spLocks noChangeArrowheads="1"/>
          </p:cNvSpPr>
          <p:nvPr/>
        </p:nvSpPr>
        <p:spPr bwMode="auto">
          <a:xfrm>
            <a:off x="6898773"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Hosted zone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27"/>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7299430"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6"/>
          <p:cNvSpPr txBox="1">
            <a:spLocks noChangeArrowheads="1"/>
          </p:cNvSpPr>
          <p:nvPr/>
        </p:nvSpPr>
        <p:spPr bwMode="auto">
          <a:xfrm>
            <a:off x="6900361" y="432053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Resolver </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8" name="Graphic 31"/>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7299430" y="38633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26"/>
          <p:cNvSpPr txBox="1">
            <a:spLocks noChangeArrowheads="1"/>
          </p:cNvSpPr>
          <p:nvPr/>
        </p:nvSpPr>
        <p:spPr bwMode="auto">
          <a:xfrm>
            <a:off x="6918592"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Resolver query logging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0" name="Graphic 31"/>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7317661" y="488791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31"/>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8568936"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31"/>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8568936" y="387452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8"/>
          <p:cNvSpPr txBox="1">
            <a:spLocks noChangeArrowheads="1"/>
          </p:cNvSpPr>
          <p:nvPr/>
        </p:nvSpPr>
        <p:spPr bwMode="auto">
          <a:xfrm>
            <a:off x="2778718" y="326072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Attachment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8"/>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3123407"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360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3602" name="Title 1"/>
          <p:cNvSpPr>
            <a:spLocks noGrp="1" noChangeArrowheads="1"/>
          </p:cNvSpPr>
          <p:nvPr>
            <p:ph type="title"/>
          </p:nvPr>
        </p:nvSpPr>
        <p:spPr/>
        <p:txBody>
          <a:bodyPr/>
          <a:lstStyle/>
          <a:p>
            <a:pPr eaLnBrk="1" hangingPunct="1"/>
            <a:r>
              <a:rPr lang="en-US" altLang="en-US" dirty="0"/>
              <a:t>Networking &amp; Content Delivery</a:t>
            </a:r>
            <a:endParaRPr lang="en-US" altLang="en-US" dirty="0"/>
          </a:p>
        </p:txBody>
      </p:sp>
      <p:sp>
        <p:nvSpPr>
          <p:cNvPr id="153605" name="Text Placeholder 4"/>
          <p:cNvSpPr>
            <a:spLocks noGrp="1" noChangeArrowheads="1"/>
          </p:cNvSpPr>
          <p:nvPr>
            <p:ph type="body" sz="quarter" idx="10"/>
          </p:nvPr>
        </p:nvSpPr>
        <p:spPr/>
        <p:txBody>
          <a:bodyPr/>
          <a:lstStyle/>
          <a:p>
            <a:pPr eaLnBrk="1" hangingPunct="1"/>
            <a:r>
              <a:rPr lang="en-US" altLang="en-US" dirty="0"/>
              <a:t>2/5</a:t>
            </a:r>
            <a:endParaRPr lang="en-US" altLang="en-US" dirty="0"/>
          </a:p>
        </p:txBody>
      </p:sp>
      <p:sp>
        <p:nvSpPr>
          <p:cNvPr id="153606"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Virtual Private Cloud (Amazon VPC)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07" name="TextBox 11"/>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Customer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08" name="TextBox 12"/>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Internet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09" name="TextBox 15"/>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VPN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0" name="TextBox 16"/>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Traffic mirroring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1" name="TextBox 17"/>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NAT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2" name="TextBox 18"/>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Elastic network interface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3" name="TextBox 19"/>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VPN connection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4" name="TextBox 20"/>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Flow logs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5" name="TextBox 21"/>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Elastic network</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adapter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6" name="TextBox 22"/>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Peering connection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7" name="TextBox 25"/>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Endpoints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8" name="TextBox 26"/>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Network access</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control 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9" name="TextBox 27"/>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Router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3620" name="Graphic 7"/>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277653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35768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93883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51998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105900"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10695876"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2773363" y="3924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4355307" y="39227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5937251" y="39227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7519195" y="3917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9105900" y="3917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10695876" y="3917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2773363" y="50053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Reachability Analyzer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37"/>
          <p:cNvPicPr>
            <a:picLocks noChangeAspect="1"/>
          </p:cNvPicPr>
          <p:nvPr/>
        </p:nvPicPr>
        <p:blipFill>
          <a:blip r:embed="rId28">
            <a:extLst>
              <a:ext uri="{96DAC541-7B7A-43D3-8B79-37D633B846F1}">
                <asvg:svgBlip xmlns:asvg="http://schemas.microsoft.com/office/drawing/2016/SVG/main" r:embed="rId29"/>
              </a:ext>
            </a:extLst>
          </a:blip>
          <a:srcRect/>
          <a:stretch>
            <a:fillRect/>
          </a:stretch>
        </p:blipFill>
        <p:spPr>
          <a:xfrm>
            <a:off x="4355307" y="5003722"/>
            <a:ext cx="457200" cy="457200"/>
          </a:xfrm>
          <a:prstGeom prst="rect">
            <a:avLst/>
          </a:prstGeom>
        </p:spPr>
      </p:pic>
      <p:sp>
        <p:nvSpPr>
          <p:cNvPr id="36" name="TextBox 22"/>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Carrier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7" name="Graphic 36"/>
          <p:cNvPicPr>
            <a:picLocks noChangeAspect="1"/>
          </p:cNvPicPr>
          <p:nvPr/>
        </p:nvPicPr>
        <p:blipFill>
          <a:blip r:embed="rId30">
            <a:extLst>
              <a:ext uri="{96DAC541-7B7A-43D3-8B79-37D633B846F1}">
                <asvg:svgBlip xmlns:asvg="http://schemas.microsoft.com/office/drawing/2016/SVG/main" r:embed="rId31"/>
              </a:ext>
            </a:extLst>
          </a:blip>
          <a:srcRect/>
          <a:stretch>
            <a:fillRect/>
          </a:stretch>
        </p:blipFill>
        <p:spPr>
          <a:xfrm>
            <a:off x="5945914" y="5003722"/>
            <a:ext cx="457200" cy="457200"/>
          </a:xfrm>
          <a:prstGeom prst="rect">
            <a:avLst/>
          </a:prstGeom>
        </p:spPr>
      </p:pic>
      <p:sp>
        <p:nvSpPr>
          <p:cNvPr id="39" name="TextBox 22"/>
          <p:cNvSpPr txBox="1">
            <a:spLocks noChangeArrowheads="1"/>
          </p:cNvSpPr>
          <p:nvPr/>
        </p:nvSpPr>
        <p:spPr bwMode="auto">
          <a:xfrm>
            <a:off x="7072223"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Network Access Analyzer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39"/>
          <p:cNvPicPr>
            <a:picLocks noChangeAspect="1"/>
          </p:cNvPicPr>
          <p:nvPr/>
        </p:nvPicPr>
        <p:blipFill>
          <a:blip r:embed="rId32">
            <a:extLst>
              <a:ext uri="{96DAC541-7B7A-43D3-8B79-37D633B846F1}">
                <asvg:svgBlip xmlns:asvg="http://schemas.microsoft.com/office/drawing/2016/SVG/main" r:embed="rId33"/>
              </a:ext>
            </a:extLst>
          </a:blip>
          <a:srcRect/>
          <a:stretch>
            <a:fillRect/>
          </a:stretch>
        </p:blipFill>
        <p:spPr>
          <a:xfrm>
            <a:off x="7514674" y="5003722"/>
            <a:ext cx="457200" cy="457200"/>
          </a:xfrm>
          <a:prstGeom prst="rect">
            <a:avLst/>
          </a:prstGeom>
        </p:spPr>
      </p:pic>
      <p:sp>
        <p:nvSpPr>
          <p:cNvPr id="2" name="TextBox 22"/>
          <p:cNvSpPr txBox="1">
            <a:spLocks noChangeArrowheads="1"/>
          </p:cNvSpPr>
          <p:nvPr/>
        </p:nvSpPr>
        <p:spPr bwMode="auto">
          <a:xfrm>
            <a:off x="8663074"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Virtual private cloud (VPC)</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34">
            <a:extLst>
              <a:ext uri="{96DAC541-7B7A-43D3-8B79-37D633B846F1}">
                <asvg:svgBlip xmlns:asvg="http://schemas.microsoft.com/office/drawing/2016/SVG/main" r:embed="rId35"/>
              </a:ext>
            </a:extLst>
          </a:blip>
          <a:srcRect/>
          <a:stretch>
            <a:fillRect/>
          </a:stretch>
        </p:blipFill>
        <p:spPr>
          <a:xfrm>
            <a:off x="9105900" y="5004127"/>
            <a:ext cx="457200" cy="4572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697788" y="27860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463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4630" name="Title 1"/>
          <p:cNvSpPr>
            <a:spLocks noGrp="1" noChangeArrowheads="1"/>
          </p:cNvSpPr>
          <p:nvPr>
            <p:ph type="title"/>
          </p:nvPr>
        </p:nvSpPr>
        <p:spPr/>
        <p:txBody>
          <a:bodyPr/>
          <a:lstStyle/>
          <a:p>
            <a:pPr eaLnBrk="1" hangingPunct="1"/>
            <a:r>
              <a:rPr lang="en-US" altLang="en-US" dirty="0"/>
              <a:t>Networking &amp; Content Delivery</a:t>
            </a:r>
            <a:endParaRPr lang="en-US" altLang="en-US" dirty="0"/>
          </a:p>
        </p:txBody>
      </p:sp>
      <p:sp>
        <p:nvSpPr>
          <p:cNvPr id="154633" name="Text Placeholder 4"/>
          <p:cNvSpPr>
            <a:spLocks noGrp="1" noChangeArrowheads="1"/>
          </p:cNvSpPr>
          <p:nvPr>
            <p:ph type="body" sz="quarter" idx="10"/>
          </p:nvPr>
        </p:nvSpPr>
        <p:spPr/>
        <p:txBody>
          <a:bodyPr/>
          <a:lstStyle/>
          <a:p>
            <a:pPr eaLnBrk="1" hangingPunct="1"/>
            <a:r>
              <a:rPr lang="en-US" altLang="en-US" dirty="0"/>
              <a:t>3/5</a:t>
            </a:r>
            <a:endParaRPr lang="en-US" altLang="en-US" dirty="0"/>
          </a:p>
        </p:txBody>
      </p:sp>
      <p:sp>
        <p:nvSpPr>
          <p:cNvPr id="15463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 Mesh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Map</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37"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Direct 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Global Accelerator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41" name="TextBox 16"/>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42" name="TextBox 20"/>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Mesh</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43" name="TextBox 21"/>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44" name="TextBox 23"/>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node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45" name="TextBox 24"/>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router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4646" name="Graphic 25"/>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2640013"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3746500"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2660650" y="3870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3756025" y="3870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service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4651" name="Graphic 30"/>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2660650" y="49101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Service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53" name="TextBox 32"/>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Namespace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54" name="TextBox 33"/>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Resource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4655"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539432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5394325" y="3870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5394325" y="4946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p:cNvPicPr>
            <a:picLocks noChangeAspect="1" noChangeArrowheads="1"/>
          </p:cNvPicPr>
          <p:nvPr/>
        </p:nvPicPr>
        <p:blipFill>
          <a:blip r:embed="rId1"/>
          <a:srcRect/>
          <a:stretch>
            <a:fill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p:cNvPicPr>
            <a:picLocks noChangeAspect="1" noChangeArrowheads="1"/>
          </p:cNvPicPr>
          <p:nvPr/>
        </p:nvPicPr>
        <p:blipFill>
          <a:blip r:embed="rId2"/>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p:cNvPicPr>
            <a:picLocks noChangeAspect="1" noChangeArrowheads="1"/>
          </p:cNvPicPr>
          <p:nvPr/>
        </p:nvPicPr>
        <p:blipFill>
          <a:blip r:embed="rId3"/>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5655"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5653" name="Title 1"/>
          <p:cNvSpPr>
            <a:spLocks noGrp="1" noChangeArrowheads="1"/>
          </p:cNvSpPr>
          <p:nvPr>
            <p:ph type="title"/>
          </p:nvPr>
        </p:nvSpPr>
        <p:spPr/>
        <p:txBody>
          <a:bodyPr/>
          <a:lstStyle/>
          <a:p>
            <a:pPr eaLnBrk="1" hangingPunct="1"/>
            <a:r>
              <a:rPr lang="en-US" altLang="en-US" dirty="0"/>
              <a:t>Networking &amp; Content Delivery</a:t>
            </a:r>
            <a:endParaRPr lang="en-US" altLang="en-US" dirty="0"/>
          </a:p>
        </p:txBody>
      </p:sp>
      <p:sp>
        <p:nvSpPr>
          <p:cNvPr id="155656" name="Text Placeholder 4"/>
          <p:cNvSpPr>
            <a:spLocks noGrp="1" noChangeArrowheads="1"/>
          </p:cNvSpPr>
          <p:nvPr>
            <p:ph type="body" sz="quarter" idx="10"/>
          </p:nvPr>
        </p:nvSpPr>
        <p:spPr/>
        <p:txBody>
          <a:bodyPr/>
          <a:lstStyle/>
          <a:p>
            <a:pPr eaLnBrk="1" hangingPunct="1"/>
            <a:r>
              <a:rPr lang="en-US" altLang="en-US" dirty="0"/>
              <a:t>4/5</a:t>
            </a:r>
            <a:endParaRPr lang="en-US" altLang="en-US" dirty="0"/>
          </a:p>
        </p:txBody>
      </p:sp>
      <p:sp>
        <p:nvSpPr>
          <p:cNvPr id="15565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Client VPN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Site-to-Site VPN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5660"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Elastic Load Balancing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2"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PrivateLink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5" name="TextBox 19"/>
          <p:cNvSpPr txBox="1">
            <a:spLocks noChangeArrowheads="1"/>
          </p:cNvSpPr>
          <p:nvPr/>
        </p:nvSpPr>
        <p:spPr bwMode="auto">
          <a:xfrm>
            <a:off x="6723063"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 Load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21"/>
          <p:cNvSpPr txBox="1">
            <a:spLocks noChangeArrowheads="1"/>
          </p:cNvSpPr>
          <p:nvPr/>
        </p:nvSpPr>
        <p:spPr bwMode="auto">
          <a:xfrm>
            <a:off x="6723063"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Classic Load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22"/>
          <p:cNvSpPr txBox="1">
            <a:spLocks noChangeArrowheads="1"/>
          </p:cNvSpPr>
          <p:nvPr/>
        </p:nvSpPr>
        <p:spPr bwMode="auto">
          <a:xfrm>
            <a:off x="7860645"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Network Load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8"/>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160385"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160385" y="38925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4"/>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8297967"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1"/>
          <p:cNvSpPr txBox="1">
            <a:spLocks noChangeArrowheads="1"/>
          </p:cNvSpPr>
          <p:nvPr/>
        </p:nvSpPr>
        <p:spPr bwMode="auto">
          <a:xfrm>
            <a:off x="7860645"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 Load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2" name="Graphic 18"/>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8297967" y="38925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2419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5655"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5653" name="Title 1"/>
          <p:cNvSpPr>
            <a:spLocks noGrp="1" noChangeArrowheads="1"/>
          </p:cNvSpPr>
          <p:nvPr>
            <p:ph type="title"/>
          </p:nvPr>
        </p:nvSpPr>
        <p:spPr/>
        <p:txBody>
          <a:bodyPr/>
          <a:lstStyle/>
          <a:p>
            <a:pPr eaLnBrk="1" hangingPunct="1"/>
            <a:r>
              <a:rPr lang="en-US" altLang="en-US" dirty="0"/>
              <a:t>Networking &amp; Content Delivery</a:t>
            </a:r>
            <a:endParaRPr lang="en-US" altLang="en-US" dirty="0"/>
          </a:p>
        </p:txBody>
      </p:sp>
      <p:sp>
        <p:nvSpPr>
          <p:cNvPr id="155656" name="Text Placeholder 4"/>
          <p:cNvSpPr>
            <a:spLocks noGrp="1" noChangeArrowheads="1"/>
          </p:cNvSpPr>
          <p:nvPr>
            <p:ph type="body" sz="quarter" idx="10"/>
          </p:nvPr>
        </p:nvSpPr>
        <p:spPr/>
        <p:txBody>
          <a:bodyPr/>
          <a:lstStyle/>
          <a:p>
            <a:pPr eaLnBrk="1" hangingPunct="1"/>
            <a:r>
              <a:rPr lang="en-US" altLang="en-US" dirty="0"/>
              <a:t>5/5</a:t>
            </a:r>
            <a:endParaRPr lang="en-US" altLang="en-US" dirty="0"/>
          </a:p>
        </p:txBody>
      </p:sp>
      <p:sp>
        <p:nvSpPr>
          <p:cNvPr id="15565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WAN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Private 5G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2" name="TextBox 15"/>
          <p:cNvSpPr txBox="1">
            <a:spLocks noChangeArrowheads="1"/>
          </p:cNvSpPr>
          <p:nvPr/>
        </p:nvSpPr>
        <p:spPr bwMode="auto">
          <a:xfrm>
            <a:off x="2679426"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Segment network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6"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21025" y="270668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4"/>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16263" y="3717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6"/>
          <p:cNvSpPr txBox="1">
            <a:spLocks noChangeArrowheads="1"/>
          </p:cNvSpPr>
          <p:nvPr/>
        </p:nvSpPr>
        <p:spPr bwMode="auto">
          <a:xfrm>
            <a:off x="2507116" y="4187898"/>
            <a:ext cx="16754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Core network edge</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 name="Graphic 6"/>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7531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VPC Lattice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23"/>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Verified Access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29"/>
          <p:cNvSpPr txBox="1">
            <a:spLocks noChangeArrowheads="1"/>
          </p:cNvSpPr>
          <p:nvPr/>
        </p:nvSpPr>
        <p:spPr bwMode="auto">
          <a:xfrm>
            <a:off x="2567639" y="5202974"/>
            <a:ext cx="157034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Transit gateway route table attachment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 name="Graphic 30"/>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3124213" y="473596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667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6674" name="Title 1"/>
          <p:cNvSpPr>
            <a:spLocks noGrp="1" noChangeArrowheads="1"/>
          </p:cNvSpPr>
          <p:nvPr>
            <p:ph type="ctrTitle"/>
          </p:nvPr>
        </p:nvSpPr>
        <p:spPr/>
        <p:txBody>
          <a:bodyPr/>
          <a:lstStyle/>
          <a:p>
            <a:pPr eaLnBrk="1" hangingPunct="1"/>
            <a:r>
              <a:rPr lang="en-US" altLang="en-US" dirty="0"/>
              <a:t>Quantum Technologies</a:t>
            </a:r>
            <a:endParaRPr lang="en-US" altLang="en-US" dirty="0"/>
          </a:p>
        </p:txBody>
      </p:sp>
      <p:sp>
        <p:nvSpPr>
          <p:cNvPr id="156677"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770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7698" name="Title 1"/>
          <p:cNvSpPr>
            <a:spLocks noGrp="1" noChangeArrowheads="1"/>
          </p:cNvSpPr>
          <p:nvPr>
            <p:ph type="title"/>
          </p:nvPr>
        </p:nvSpPr>
        <p:spPr/>
        <p:txBody>
          <a:bodyPr/>
          <a:lstStyle/>
          <a:p>
            <a:pPr eaLnBrk="1" hangingPunct="1"/>
            <a:r>
              <a:rPr lang="en-US" altLang="en-US" dirty="0"/>
              <a:t>Quantum Technologies</a:t>
            </a:r>
            <a:endParaRPr lang="en-US" altLang="en-US" dirty="0"/>
          </a:p>
        </p:txBody>
      </p:sp>
      <p:sp>
        <p:nvSpPr>
          <p:cNvPr id="157701"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157702"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Braket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 name="TextBox 19"/>
          <p:cNvSpPr txBox="1">
            <a:spLocks noChangeArrowheads="1"/>
          </p:cNvSpPr>
          <p:nvPr/>
        </p:nvSpPr>
        <p:spPr bwMode="auto">
          <a:xfrm>
            <a:off x="9247760" y="326192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 3</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 name="TextBox 20"/>
          <p:cNvSpPr txBox="1">
            <a:spLocks noChangeArrowheads="1"/>
          </p:cNvSpPr>
          <p:nvPr/>
        </p:nvSpPr>
        <p:spPr bwMode="auto">
          <a:xfrm>
            <a:off x="3457182"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Tensor network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22"/>
          <p:cNvSpPr txBox="1">
            <a:spLocks noChangeArrowheads="1"/>
          </p:cNvSpPr>
          <p:nvPr/>
        </p:nvSpPr>
        <p:spPr bwMode="auto">
          <a:xfrm>
            <a:off x="10413876" y="326033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 4</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22"/>
          <p:cNvSpPr txBox="1">
            <a:spLocks noChangeArrowheads="1"/>
          </p:cNvSpPr>
          <p:nvPr/>
        </p:nvSpPr>
        <p:spPr bwMode="auto">
          <a:xfrm>
            <a:off x="2287190" y="440431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State vector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3826256" y="3955006"/>
            <a:ext cx="457200" cy="457200"/>
          </a:xfrm>
          <a:prstGeom prst="rect">
            <a:avLst/>
          </a:prstGeom>
        </p:spPr>
      </p:pic>
      <p:pic>
        <p:nvPicPr>
          <p:cNvPr id="7" name="Graphic 6"/>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652939" y="3955006"/>
            <a:ext cx="457200" cy="457200"/>
          </a:xfrm>
          <a:prstGeom prst="rect">
            <a:avLst/>
          </a:prstGeom>
        </p:spPr>
      </p:pic>
      <p:sp>
        <p:nvSpPr>
          <p:cNvPr id="8" name="TextBox 17"/>
          <p:cNvSpPr txBox="1">
            <a:spLocks noChangeArrowheads="1"/>
          </p:cNvSpPr>
          <p:nvPr/>
        </p:nvSpPr>
        <p:spPr bwMode="auto">
          <a:xfrm>
            <a:off x="4611100"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Noise simulator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8"/>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4979254" y="3955006"/>
            <a:ext cx="457200" cy="457200"/>
          </a:xfrm>
          <a:prstGeom prst="rect">
            <a:avLst/>
          </a:prstGeom>
        </p:spPr>
      </p:pic>
      <p:sp>
        <p:nvSpPr>
          <p:cNvPr id="10" name="TextBox 11"/>
          <p:cNvSpPr txBox="1">
            <a:spLocks noChangeArrowheads="1"/>
          </p:cNvSpPr>
          <p:nvPr/>
        </p:nvSpPr>
        <p:spPr bwMode="auto">
          <a:xfrm>
            <a:off x="2287190"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Chandelier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12"/>
          <p:cNvSpPr txBox="1">
            <a:spLocks noChangeArrowheads="1"/>
          </p:cNvSpPr>
          <p:nvPr/>
        </p:nvSpPr>
        <p:spPr bwMode="auto">
          <a:xfrm>
            <a:off x="3457182"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Chip</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1" name="TextBox 15"/>
          <p:cNvSpPr txBox="1">
            <a:spLocks noChangeArrowheads="1"/>
          </p:cNvSpPr>
          <p:nvPr/>
        </p:nvSpPr>
        <p:spPr bwMode="auto">
          <a:xfrm>
            <a:off x="4617944"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QPU</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2" name="TextBox 16"/>
          <p:cNvSpPr txBox="1">
            <a:spLocks noChangeArrowheads="1"/>
          </p:cNvSpPr>
          <p:nvPr/>
        </p:nvSpPr>
        <p:spPr bwMode="auto">
          <a:xfrm>
            <a:off x="5772090"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3" name="TextBox 17"/>
          <p:cNvSpPr txBox="1">
            <a:spLocks noChangeArrowheads="1"/>
          </p:cNvSpPr>
          <p:nvPr/>
        </p:nvSpPr>
        <p:spPr bwMode="auto">
          <a:xfrm>
            <a:off x="6932852"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 1</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4" name="TextBox 18"/>
          <p:cNvSpPr txBox="1">
            <a:spLocks noChangeArrowheads="1"/>
          </p:cNvSpPr>
          <p:nvPr/>
        </p:nvSpPr>
        <p:spPr bwMode="auto">
          <a:xfrm>
            <a:off x="8103877"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 2</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5" name="Graphic 24"/>
          <p:cNvPicPr>
            <a:picLocks noChangeAspect="1"/>
          </p:cNvPicPr>
          <p:nvPr/>
        </p:nvPicPr>
        <p:blipFill>
          <a:blip r:embed="rId8">
            <a:extLst>
              <a:ext uri="{96DAC541-7B7A-43D3-8B79-37D633B846F1}">
                <asvg:svgBlip xmlns:asvg="http://schemas.microsoft.com/office/drawing/2016/SVG/main" r:embed="rId9"/>
              </a:ext>
            </a:extLst>
          </a:blip>
          <a:srcRect/>
          <a:stretch>
            <a:fillRect/>
          </a:stretch>
        </p:blipFill>
        <p:spPr>
          <a:xfrm>
            <a:off x="2652939" y="2810237"/>
            <a:ext cx="457200" cy="457200"/>
          </a:xfrm>
          <a:prstGeom prst="rect">
            <a:avLst/>
          </a:prstGeom>
        </p:spPr>
      </p:pic>
      <p:pic>
        <p:nvPicPr>
          <p:cNvPr id="26" name="Graphic 25"/>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3826256" y="2810237"/>
            <a:ext cx="457200" cy="457200"/>
          </a:xfrm>
          <a:prstGeom prst="rect">
            <a:avLst/>
          </a:prstGeom>
        </p:spPr>
      </p:pic>
      <p:pic>
        <p:nvPicPr>
          <p:cNvPr id="27" name="Graphic 26"/>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a:off x="4979254" y="2810237"/>
            <a:ext cx="457200" cy="457200"/>
          </a:xfrm>
          <a:prstGeom prst="rect">
            <a:avLst/>
          </a:prstGeom>
        </p:spPr>
      </p:pic>
      <p:pic>
        <p:nvPicPr>
          <p:cNvPr id="30" name="Graphic 29"/>
          <p:cNvPicPr>
            <a:picLocks noChangeAspect="1"/>
          </p:cNvPicPr>
          <p:nvPr/>
        </p:nvPicPr>
        <p:blipFill>
          <a:blip r:embed="rId14">
            <a:extLst>
              <a:ext uri="{96DAC541-7B7A-43D3-8B79-37D633B846F1}">
                <asvg:svgBlip xmlns:asvg="http://schemas.microsoft.com/office/drawing/2016/SVG/main" r:embed="rId15"/>
              </a:ext>
            </a:extLst>
          </a:blip>
          <a:srcRect/>
          <a:stretch>
            <a:fillRect/>
          </a:stretch>
        </p:blipFill>
        <p:spPr>
          <a:xfrm>
            <a:off x="6138766" y="2804726"/>
            <a:ext cx="457200" cy="457200"/>
          </a:xfrm>
          <a:prstGeom prst="rect">
            <a:avLst/>
          </a:prstGeom>
        </p:spPr>
      </p:pic>
      <p:pic>
        <p:nvPicPr>
          <p:cNvPr id="32" name="Graphic 31"/>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7301235" y="2810562"/>
            <a:ext cx="457200" cy="457200"/>
          </a:xfrm>
          <a:prstGeom prst="rect">
            <a:avLst/>
          </a:prstGeom>
        </p:spPr>
      </p:pic>
      <p:pic>
        <p:nvPicPr>
          <p:cNvPr id="33" name="Graphic 32"/>
          <p:cNvPicPr>
            <a:picLocks noChangeAspect="1"/>
          </p:cNvPicPr>
          <p:nvPr/>
        </p:nvPicPr>
        <p:blipFill>
          <a:blip r:embed="rId18">
            <a:extLst>
              <a:ext uri="{96DAC541-7B7A-43D3-8B79-37D633B846F1}">
                <asvg:svgBlip xmlns:asvg="http://schemas.microsoft.com/office/drawing/2016/SVG/main" r:embed="rId19"/>
              </a:ext>
            </a:extLst>
          </a:blip>
          <a:srcRect/>
          <a:stretch>
            <a:fillRect/>
          </a:stretch>
        </p:blipFill>
        <p:spPr>
          <a:xfrm>
            <a:off x="8472031" y="2804726"/>
            <a:ext cx="457200" cy="457200"/>
          </a:xfrm>
          <a:prstGeom prst="rect">
            <a:avLst/>
          </a:prstGeom>
        </p:spPr>
      </p:pic>
      <p:pic>
        <p:nvPicPr>
          <p:cNvPr id="34" name="Graphic 33"/>
          <p:cNvPicPr>
            <a:picLocks noChangeAspect="1"/>
          </p:cNvPicPr>
          <p:nvPr/>
        </p:nvPicPr>
        <p:blipFill>
          <a:blip r:embed="rId20">
            <a:extLst>
              <a:ext uri="{96DAC541-7B7A-43D3-8B79-37D633B846F1}">
                <asvg:svgBlip xmlns:asvg="http://schemas.microsoft.com/office/drawing/2016/SVG/main" r:embed="rId21"/>
              </a:ext>
            </a:extLst>
          </a:blip>
          <a:srcRect/>
          <a:stretch>
            <a:fillRect/>
          </a:stretch>
        </p:blipFill>
        <p:spPr>
          <a:xfrm>
            <a:off x="9616143" y="2804726"/>
            <a:ext cx="457200" cy="457200"/>
          </a:xfrm>
          <a:prstGeom prst="rect">
            <a:avLst/>
          </a:prstGeom>
        </p:spPr>
      </p:pic>
      <p:pic>
        <p:nvPicPr>
          <p:cNvPr id="36" name="Graphic 35"/>
          <p:cNvPicPr>
            <a:picLocks noChangeAspect="1"/>
          </p:cNvPicPr>
          <p:nvPr/>
        </p:nvPicPr>
        <p:blipFill>
          <a:blip r:embed="rId22">
            <a:extLst>
              <a:ext uri="{96DAC541-7B7A-43D3-8B79-37D633B846F1}">
                <asvg:svgBlip xmlns:asvg="http://schemas.microsoft.com/office/drawing/2016/SVG/main" r:embed="rId23"/>
              </a:ext>
            </a:extLst>
          </a:blip>
          <a:srcRect/>
          <a:stretch>
            <a:fillRect/>
          </a:stretch>
        </p:blipFill>
        <p:spPr>
          <a:xfrm>
            <a:off x="10782030" y="2804726"/>
            <a:ext cx="457200" cy="457200"/>
          </a:xfrm>
          <a:prstGeom prst="rect">
            <a:avLst/>
          </a:prstGeom>
        </p:spPr>
      </p:pic>
      <p:pic>
        <p:nvPicPr>
          <p:cNvPr id="37" name="Graphic 36"/>
          <p:cNvPicPr>
            <a:picLocks noChangeAspect="1"/>
          </p:cNvPicPr>
          <p:nvPr/>
        </p:nvPicPr>
        <p:blipFill>
          <a:blip r:embed="rId24">
            <a:extLst>
              <a:ext uri="{96DAC541-7B7A-43D3-8B79-37D633B846F1}">
                <asvg:svgBlip xmlns:asvg="http://schemas.microsoft.com/office/drawing/2016/SVG/main" r:embed="rId25"/>
              </a:ext>
            </a:extLst>
          </a:blip>
          <a:srcRect/>
          <a:stretch>
            <a:fillRect/>
          </a:stretch>
        </p:blipFill>
        <p:spPr>
          <a:xfrm>
            <a:off x="6140695" y="3955006"/>
            <a:ext cx="457200" cy="457200"/>
          </a:xfrm>
          <a:prstGeom prst="rect">
            <a:avLst/>
          </a:prstGeom>
        </p:spPr>
      </p:pic>
      <p:pic>
        <p:nvPicPr>
          <p:cNvPr id="39" name="Graphic 38"/>
          <p:cNvPicPr>
            <a:picLocks noChangeAspect="1"/>
          </p:cNvPicPr>
          <p:nvPr/>
        </p:nvPicPr>
        <p:blipFill>
          <a:blip r:embed="rId26">
            <a:extLst>
              <a:ext uri="{96DAC541-7B7A-43D3-8B79-37D633B846F1}">
                <asvg:svgBlip xmlns:asvg="http://schemas.microsoft.com/office/drawing/2016/SVG/main" r:embed="rId27"/>
              </a:ext>
            </a:extLst>
          </a:blip>
          <a:srcRect/>
          <a:stretch>
            <a:fillRect/>
          </a:stretch>
        </p:blipFill>
        <p:spPr>
          <a:xfrm>
            <a:off x="7301235" y="3955006"/>
            <a:ext cx="457200" cy="457200"/>
          </a:xfrm>
          <a:prstGeom prst="rect">
            <a:avLst/>
          </a:prstGeom>
        </p:spPr>
      </p:pic>
      <p:sp>
        <p:nvSpPr>
          <p:cNvPr id="40" name="TextBox 17"/>
          <p:cNvSpPr txBox="1">
            <a:spLocks noChangeArrowheads="1"/>
          </p:cNvSpPr>
          <p:nvPr/>
        </p:nvSpPr>
        <p:spPr bwMode="auto">
          <a:xfrm>
            <a:off x="577061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Embedded simulator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2" name="TextBox 17"/>
          <p:cNvSpPr txBox="1">
            <a:spLocks noChangeArrowheads="1"/>
          </p:cNvSpPr>
          <p:nvPr/>
        </p:nvSpPr>
        <p:spPr bwMode="auto">
          <a:xfrm>
            <a:off x="693285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Managed simulator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872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8722" name="Title 1"/>
          <p:cNvSpPr>
            <a:spLocks noGrp="1" noChangeArrowheads="1"/>
          </p:cNvSpPr>
          <p:nvPr>
            <p:ph type="ctrTitle"/>
          </p:nvPr>
        </p:nvSpPr>
        <p:spPr/>
        <p:txBody>
          <a:bodyPr/>
          <a:lstStyle/>
          <a:p>
            <a:pPr eaLnBrk="1" hangingPunct="1"/>
            <a:r>
              <a:rPr lang="en-US" altLang="en-US" dirty="0"/>
              <a:t>Robotics</a:t>
            </a:r>
            <a:endParaRPr lang="en-US" altLang="en-US" dirty="0"/>
          </a:p>
        </p:txBody>
      </p:sp>
      <p:sp>
        <p:nvSpPr>
          <p:cNvPr id="158725"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974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9746" name="Title 1"/>
          <p:cNvSpPr>
            <a:spLocks noGrp="1" noChangeArrowheads="1"/>
          </p:cNvSpPr>
          <p:nvPr>
            <p:ph type="title"/>
          </p:nvPr>
        </p:nvSpPr>
        <p:spPr/>
        <p:txBody>
          <a:bodyPr/>
          <a:lstStyle/>
          <a:p>
            <a:pPr eaLnBrk="1" hangingPunct="1"/>
            <a:r>
              <a:rPr lang="en-US" altLang="en-US" dirty="0"/>
              <a:t>Robotics</a:t>
            </a:r>
            <a:endParaRPr lang="en-US" altLang="en-US" dirty="0"/>
          </a:p>
        </p:txBody>
      </p:sp>
      <p:sp>
        <p:nvSpPr>
          <p:cNvPr id="159749"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159750"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RoboMaker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9751" name="TextBox 10"/>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Cloud</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extensions ROS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9752" name="TextBox 12"/>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Development environment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9753" name="TextBox 13"/>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Fleet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management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9754" name="TextBox 14"/>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9755" name="Graphic 7"/>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2855155"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357183"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859211"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36123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p:cNvSpPr>
            <a:spLocks noGrp="1" noChangeArrowheads="1"/>
          </p:cNvSpPr>
          <p:nvPr>
            <p:ph type="title"/>
          </p:nvPr>
        </p:nvSpPr>
        <p:spPr/>
        <p:txBody>
          <a:bodyPr/>
          <a:lstStyle/>
          <a:p>
            <a:pPr eaLnBrk="1" hangingPunct="1"/>
            <a:r>
              <a:rPr lang="en-US" altLang="en-US" dirty="0"/>
              <a:t>Building a Diagram</a:t>
            </a:r>
            <a:endParaRPr lang="en-US" altLang="en-US" dirty="0"/>
          </a:p>
        </p:txBody>
      </p:sp>
      <p:sp>
        <p:nvSpPr>
          <p:cNvPr id="49156" name="Slide Number Placeholder 6"/>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9155" name="Footer Placeholder 5"/>
          <p:cNvSpPr>
            <a:spLocks noGrp="1" noChangeArrowheads="1"/>
          </p:cNvSpPr>
          <p:nvPr>
            <p:ph type="ftr" sz="quarter" idx="11"/>
          </p:nvPr>
        </p:nvSpPr>
        <p:spPr bwMode="auto">
          <a:xfrm>
            <a:off x="1090280" y="6249988"/>
            <a:ext cx="572885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000" dirty="0">
                <a:solidFill>
                  <a:schemeClr val="bg1"/>
                </a:solidFill>
                <a:latin typeface="Arial" panose="02080604020202020204" pitchFamily="34" charset="0"/>
              </a:rPr>
              <a:t>© 2023, Amazon Web Services, Inc. or its affiliates. All rights reserved.</a:t>
            </a:r>
            <a:endParaRPr lang="en-US" altLang="en-US" sz="1000" dirty="0">
              <a:solidFill>
                <a:schemeClr val="bg1"/>
              </a:solidFill>
              <a:latin typeface="Arial" panose="02080604020202020204" pitchFamily="34" charset="0"/>
            </a:endParaRPr>
          </a:p>
        </p:txBody>
      </p:sp>
      <p:sp>
        <p:nvSpPr>
          <p:cNvPr id="49154" name="Content Placeholder 4"/>
          <p:cNvSpPr>
            <a:spLocks noGrp="1" noChangeArrowheads="1"/>
          </p:cNvSpPr>
          <p:nvPr>
            <p:ph idx="12"/>
          </p:nvPr>
        </p:nvSpPr>
        <p:spPr>
          <a:xfrm>
            <a:off x="240941" y="1245329"/>
            <a:ext cx="11710118" cy="4727016"/>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a:t>The architecture deck is available for both light and dark backgrounds. Determine which best fits your</a:t>
            </a:r>
            <a:br>
              <a:rPr lang="en-US" sz="1800"/>
            </a:br>
            <a:r>
              <a:rPr lang="en-US" sz="1800"/>
              <a:t>need – light backgrounds tend to be used on the web, while dark backgrounds are used for in-person presentations or slide decks.</a:t>
            </a:r>
            <a:endParaRPr lang="en-US" altLang="en-US" sz="1800" dirty="0"/>
          </a:p>
          <a:p>
            <a:pPr marL="457200" indent="-457200">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a:t>Locate the groups (see slides 26-27)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a:t>If you downloaded the asset package from the </a:t>
            </a:r>
            <a:r>
              <a:rPr lang="en-US" sz="1800">
                <a:solidFill>
                  <a:srgbClr val="00A1C9"/>
                </a:solidFill>
                <a:hlinkClick r:id="rId1"/>
              </a:rPr>
              <a:t>AWS Architecture Center</a:t>
            </a:r>
            <a:r>
              <a:rPr lang="en-US" sz="1800">
                <a:solidFill>
                  <a:srgbClr val="00A1C9"/>
                </a:solidFill>
              </a:rPr>
              <a:t>,</a:t>
            </a:r>
            <a:r>
              <a:rPr lang="en-US" sz="1800"/>
              <a:t>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a:t>Connect the steps.</a:t>
            </a:r>
            <a:br>
              <a:rPr lang="en-US" altLang="en-US" sz="1800" dirty="0"/>
            </a:br>
            <a:r>
              <a:rPr lang="en-US" sz="1800"/>
              <a:t>Use the preset arrows to connect your steps and describe a workflow.</a:t>
            </a:r>
            <a:endParaRPr lang="en-US" altLang="en-US" sz="1800" dirty="0"/>
          </a:p>
          <a:p>
            <a:pPr marL="457200" indent="-457200">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a:t>You can use numbers to help convey a specific order within your diagram (see slide 19).</a:t>
            </a:r>
            <a:endParaRPr lang="en-US" altLang="en-US" sz="18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077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0770" name="Title 1"/>
          <p:cNvSpPr>
            <a:spLocks noGrp="1" noChangeArrowheads="1"/>
          </p:cNvSpPr>
          <p:nvPr>
            <p:ph type="ctrTitle"/>
          </p:nvPr>
        </p:nvSpPr>
        <p:spPr/>
        <p:txBody>
          <a:bodyPr/>
          <a:lstStyle/>
          <a:p>
            <a:pPr eaLnBrk="1" hangingPunct="1"/>
            <a:r>
              <a:rPr lang="en-US" altLang="en-US" dirty="0"/>
              <a:t>Satellite</a:t>
            </a:r>
            <a:endParaRPr lang="en-US" altLang="en-US" dirty="0"/>
          </a:p>
        </p:txBody>
      </p:sp>
      <p:sp>
        <p:nvSpPr>
          <p:cNvPr id="16077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179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1794" name="Title 1"/>
          <p:cNvSpPr>
            <a:spLocks noGrp="1" noChangeArrowheads="1"/>
          </p:cNvSpPr>
          <p:nvPr>
            <p:ph type="title"/>
          </p:nvPr>
        </p:nvSpPr>
        <p:spPr/>
        <p:txBody>
          <a:bodyPr/>
          <a:lstStyle/>
          <a:p>
            <a:pPr eaLnBrk="1" hangingPunct="1"/>
            <a:r>
              <a:rPr lang="en-US" altLang="en-US" dirty="0"/>
              <a:t>Satellite</a:t>
            </a:r>
            <a:endParaRPr lang="en-US" altLang="en-US" dirty="0"/>
          </a:p>
        </p:txBody>
      </p:sp>
      <p:sp>
        <p:nvSpPr>
          <p:cNvPr id="161797"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161798"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Ground Station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8" name="Straight Connector 7"/>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282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2818" name="Title 1"/>
          <p:cNvSpPr>
            <a:spLocks noGrp="1" noChangeArrowheads="1"/>
          </p:cNvSpPr>
          <p:nvPr>
            <p:ph type="ctrTitle"/>
          </p:nvPr>
        </p:nvSpPr>
        <p:spPr/>
        <p:txBody>
          <a:bodyPr/>
          <a:lstStyle/>
          <a:p>
            <a:pPr eaLnBrk="1" hangingPunct="1"/>
            <a:r>
              <a:rPr lang="en-US" altLang="en-US" dirty="0"/>
              <a:t>Security, Identity,</a:t>
            </a:r>
            <a:br>
              <a:rPr lang="en-US" altLang="en-US" dirty="0"/>
            </a:br>
            <a:r>
              <a:rPr lang="en-US" altLang="en-US" dirty="0"/>
              <a:t>&amp; Compliance</a:t>
            </a:r>
            <a:endParaRPr lang="en-US" altLang="en-US" dirty="0"/>
          </a:p>
        </p:txBody>
      </p:sp>
      <p:sp>
        <p:nvSpPr>
          <p:cNvPr id="162821"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384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3845"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3848" name="Text Placeholder 4"/>
          <p:cNvSpPr>
            <a:spLocks noGrp="1" noChangeArrowheads="1"/>
          </p:cNvSpPr>
          <p:nvPr>
            <p:ph type="body" sz="quarter" idx="10"/>
          </p:nvPr>
        </p:nvSpPr>
        <p:spPr/>
        <p:txBody>
          <a:bodyPr/>
          <a:lstStyle/>
          <a:p>
            <a:pPr eaLnBrk="1" hangingPunct="1"/>
            <a:r>
              <a:rPr lang="en-US" altLang="en-US" dirty="0"/>
              <a:t>1/7</a:t>
            </a:r>
            <a:endParaRPr lang="en-US" altLang="en-US" dirty="0"/>
          </a:p>
        </p:txBody>
      </p:sp>
      <p:sp>
        <p:nvSpPr>
          <p:cNvPr id="163849"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Cloud Directory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Cognito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3852"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GuardDuty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Inspector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3856" name="TextBox 18"/>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Agent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3857"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991727" y="28130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487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4869"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4872" name="Text Placeholder 4"/>
          <p:cNvSpPr>
            <a:spLocks noGrp="1" noChangeArrowheads="1"/>
          </p:cNvSpPr>
          <p:nvPr>
            <p:ph type="body" sz="quarter" idx="10"/>
          </p:nvPr>
        </p:nvSpPr>
        <p:spPr/>
        <p:txBody>
          <a:bodyPr/>
          <a:lstStyle/>
          <a:p>
            <a:pPr eaLnBrk="1" hangingPunct="1"/>
            <a:r>
              <a:rPr lang="en-US" altLang="en-US" dirty="0"/>
              <a:t>2/7</a:t>
            </a:r>
            <a:endParaRPr lang="en-US" altLang="en-US" dirty="0"/>
          </a:p>
        </p:txBody>
      </p:sp>
      <p:sp>
        <p:nvSpPr>
          <p:cNvPr id="164873"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Macie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Artifact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4876"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Certificate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Manager (ACM)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CloudHSM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4880" name="TextBox 17"/>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Certificate authority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4881"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688263" y="28130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589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5892"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5895" name="Text Placeholder 4"/>
          <p:cNvSpPr>
            <a:spLocks noGrp="1" noChangeArrowheads="1"/>
          </p:cNvSpPr>
          <p:nvPr>
            <p:ph type="body" sz="quarter" idx="10"/>
          </p:nvPr>
        </p:nvSpPr>
        <p:spPr/>
        <p:txBody>
          <a:bodyPr/>
          <a:lstStyle/>
          <a:p>
            <a:pPr eaLnBrk="1" hangingPunct="1"/>
            <a:r>
              <a:rPr lang="en-US" altLang="en-US" dirty="0"/>
              <a:t>3/7</a:t>
            </a:r>
            <a:endParaRPr lang="en-US" altLang="en-US" dirty="0"/>
          </a:p>
        </p:txBody>
      </p:sp>
      <p:sp>
        <p:nvSpPr>
          <p:cNvPr id="165896"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Directory</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Firewall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5899"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Identity and Access Management (IAM)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Simple AD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5902" name="TextBox 16"/>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AD Connector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5903" name="TextBox 18"/>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Managed</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Microsoft AD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5914" name="Graphic 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121025" y="270668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3116263" y="3717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103563" y="46656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0"/>
          <p:cNvSpPr txBox="1">
            <a:spLocks noChangeArrowheads="1"/>
          </p:cNvSpPr>
          <p:nvPr/>
        </p:nvSpPr>
        <p:spPr bwMode="auto">
          <a:xfrm>
            <a:off x="6786564" y="314762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Add-on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21"/>
          <p:cNvSpPr txBox="1">
            <a:spLocks noChangeArrowheads="1"/>
          </p:cNvSpPr>
          <p:nvPr/>
        </p:nvSpPr>
        <p:spPr bwMode="auto">
          <a:xfrm>
            <a:off x="7927277" y="314762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Permissions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22"/>
          <p:cNvSpPr txBox="1">
            <a:spLocks noChangeArrowheads="1"/>
          </p:cNvSpPr>
          <p:nvPr/>
        </p:nvSpPr>
        <p:spPr bwMode="auto">
          <a:xfrm>
            <a:off x="9373048" y="3147628"/>
            <a:ext cx="14053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MFA token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23"/>
          <p:cNvSpPr txBox="1">
            <a:spLocks noChangeArrowheads="1"/>
          </p:cNvSpPr>
          <p:nvPr/>
        </p:nvSpPr>
        <p:spPr bwMode="auto">
          <a:xfrm>
            <a:off x="6786564" y="4149347"/>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STS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 name="TextBox 24"/>
          <p:cNvSpPr txBox="1">
            <a:spLocks noChangeArrowheads="1"/>
          </p:cNvSpPr>
          <p:nvPr/>
        </p:nvSpPr>
        <p:spPr bwMode="auto">
          <a:xfrm>
            <a:off x="7927277" y="4149347"/>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STS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25"/>
          <p:cNvSpPr txBox="1">
            <a:spLocks noChangeArrowheads="1"/>
          </p:cNvSpPr>
          <p:nvPr/>
        </p:nvSpPr>
        <p:spPr bwMode="auto">
          <a:xfrm>
            <a:off x="9373047" y="4149347"/>
            <a:ext cx="14053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Long-term security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credential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 name="TextBox 26"/>
          <p:cNvSpPr txBox="1">
            <a:spLocks noChangeArrowheads="1"/>
          </p:cNvSpPr>
          <p:nvPr/>
        </p:nvSpPr>
        <p:spPr bwMode="auto">
          <a:xfrm>
            <a:off x="6786564" y="512935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Encrypted data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 name="TextBox 27"/>
          <p:cNvSpPr txBox="1">
            <a:spLocks noChangeArrowheads="1"/>
          </p:cNvSpPr>
          <p:nvPr/>
        </p:nvSpPr>
        <p:spPr bwMode="auto">
          <a:xfrm>
            <a:off x="7899497" y="5129358"/>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Data encryption key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29"/>
          <p:cNvSpPr txBox="1">
            <a:spLocks noChangeArrowheads="1"/>
          </p:cNvSpPr>
          <p:nvPr/>
        </p:nvSpPr>
        <p:spPr bwMode="auto">
          <a:xfrm>
            <a:off x="10799256" y="314303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Role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 name="TextBox 30"/>
          <p:cNvSpPr txBox="1">
            <a:spLocks noChangeArrowheads="1"/>
          </p:cNvSpPr>
          <p:nvPr/>
        </p:nvSpPr>
        <p:spPr bwMode="auto">
          <a:xfrm>
            <a:off x="10799256" y="4149347"/>
            <a:ext cx="1260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IAM Access Analyzer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 name="Graphic 3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186869" y="26860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35"/>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459090" y="269080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3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9844598" y="268128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39"/>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8460677" y="369119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41"/>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7186869" y="369119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43"/>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9844598" y="369119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45"/>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7182107" y="46789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47"/>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8459090" y="46789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49"/>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11174192" y="269080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51"/>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11191206" y="36802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p:cNvPicPr>
          <p:nvPr/>
        </p:nvPicPr>
        <p:blipFill>
          <a:blip r:embed="rId30">
            <a:extLst>
              <a:ext uri="{96DAC541-7B7A-43D3-8B79-37D633B846F1}">
                <asvg:svgBlip xmlns:asvg="http://schemas.microsoft.com/office/drawing/2016/SVG/main" r:embed="rId31"/>
              </a:ext>
            </a:extLst>
          </a:blip>
          <a:srcRect/>
          <a:stretch>
            <a:fillRect/>
          </a:stretch>
        </p:blipFill>
        <p:spPr>
          <a:xfrm>
            <a:off x="9843804" y="4678929"/>
            <a:ext cx="457200" cy="457200"/>
          </a:xfrm>
          <a:prstGeom prst="rect">
            <a:avLst/>
          </a:prstGeom>
        </p:spPr>
      </p:pic>
      <p:sp>
        <p:nvSpPr>
          <p:cNvPr id="26" name="TextBox 27"/>
          <p:cNvSpPr txBox="1">
            <a:spLocks noChangeArrowheads="1"/>
          </p:cNvSpPr>
          <p:nvPr/>
        </p:nvSpPr>
        <p:spPr bwMode="auto">
          <a:xfrm>
            <a:off x="9373047" y="5129358"/>
            <a:ext cx="1405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Temporary security credential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7" name="TextBox 27"/>
          <p:cNvSpPr txBox="1">
            <a:spLocks noChangeArrowheads="1"/>
          </p:cNvSpPr>
          <p:nvPr/>
        </p:nvSpPr>
        <p:spPr bwMode="auto">
          <a:xfrm>
            <a:off x="10778422" y="5129358"/>
            <a:ext cx="1289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IAM Roles Anywhere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27"/>
          <p:cNvPicPr>
            <a:picLocks noChangeAspect="1"/>
          </p:cNvPicPr>
          <p:nvPr/>
        </p:nvPicPr>
        <p:blipFill>
          <a:blip r:embed="rId32">
            <a:extLst>
              <a:ext uri="{96DAC541-7B7A-43D3-8B79-37D633B846F1}">
                <asvg:svgBlip xmlns:asvg="http://schemas.microsoft.com/office/drawing/2016/SVG/main" r:embed="rId33"/>
              </a:ext>
            </a:extLst>
          </a:blip>
          <a:srcRect/>
          <a:stretch>
            <a:fillRect/>
          </a:stretch>
        </p:blipFill>
        <p:spPr>
          <a:xfrm>
            <a:off x="11191206" y="4678929"/>
            <a:ext cx="457200" cy="45720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691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6917"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6920" name="Text Placeholder 4"/>
          <p:cNvSpPr>
            <a:spLocks noGrp="1" noChangeArrowheads="1"/>
          </p:cNvSpPr>
          <p:nvPr>
            <p:ph type="body" sz="quarter" idx="10"/>
          </p:nvPr>
        </p:nvSpPr>
        <p:spPr/>
        <p:txBody>
          <a:bodyPr/>
          <a:lstStyle/>
          <a:p>
            <a:pPr eaLnBrk="1" hangingPunct="1"/>
            <a:r>
              <a:rPr lang="en-US" altLang="en-US" dirty="0"/>
              <a:t>4/7</a:t>
            </a:r>
            <a:endParaRPr lang="en-US" altLang="en-US" dirty="0"/>
          </a:p>
        </p:txBody>
      </p:sp>
      <p:sp>
        <p:nvSpPr>
          <p:cNvPr id="16692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Key Management Service (AWS KMS)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Secrets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692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Security Hub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Shield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6928" name="TextBox 16"/>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Finding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6929" name="TextBox 18"/>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Shield Advanced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6930"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97108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69143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2689293"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External Key Store (XKS)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0"/>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315760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794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7940"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7943" name="Text Placeholder 4"/>
          <p:cNvSpPr>
            <a:spLocks noGrp="1" noChangeArrowheads="1"/>
          </p:cNvSpPr>
          <p:nvPr>
            <p:ph type="body" sz="quarter" idx="10"/>
          </p:nvPr>
        </p:nvSpPr>
        <p:spPr/>
        <p:txBody>
          <a:bodyPr/>
          <a:lstStyle/>
          <a:p>
            <a:pPr eaLnBrk="1" hangingPunct="1"/>
            <a:r>
              <a:rPr lang="en-US" altLang="en-US" dirty="0"/>
              <a:t>5/7</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WAF</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7947"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Detective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Managed rule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7951"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927855" y="27566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Graphic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Resource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Access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0" name="TextBox 15"/>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Rule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846259" y="27566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Labels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962580" y="35742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Filtering rule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5"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846259" y="35742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Bad bot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5927855" y="439183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Bot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9" name="Graphic 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4846259" y="439183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Bot control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1" name="Graphic 7"/>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4846259" y="520941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9"/>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AWS IAM Identity Center</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794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7940"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7943" name="Text Placeholder 4"/>
          <p:cNvSpPr>
            <a:spLocks noGrp="1" noChangeArrowheads="1"/>
          </p:cNvSpPr>
          <p:nvPr>
            <p:ph type="body" sz="quarter" idx="10"/>
          </p:nvPr>
        </p:nvSpPr>
        <p:spPr/>
        <p:txBody>
          <a:bodyPr/>
          <a:lstStyle/>
          <a:p>
            <a:pPr eaLnBrk="1" hangingPunct="1"/>
            <a:r>
              <a:rPr lang="en-US" altLang="en-US" dirty="0"/>
              <a:t>6/7</a:t>
            </a:r>
            <a:endParaRPr lang="en-US" altLang="en-US" dirty="0"/>
          </a:p>
        </p:txBody>
      </p:sp>
      <p:sp>
        <p:nvSpPr>
          <p:cNvPr id="16794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Audit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Network Firewall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Endpoints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247511" y="1184275"/>
            <a:ext cx="762000" cy="762000"/>
          </a:xfrm>
          <a:prstGeom prst="rect">
            <a:avLst/>
          </a:prstGeom>
        </p:spPr>
      </p:pic>
      <p:pic>
        <p:nvPicPr>
          <p:cNvPr id="24" name="Graphic 23"/>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405438" y="2803525"/>
            <a:ext cx="457200" cy="457200"/>
          </a:xfrm>
          <a:prstGeom prst="rect">
            <a:avLst/>
          </a:prstGeom>
        </p:spPr>
      </p:pic>
      <p:pic>
        <p:nvPicPr>
          <p:cNvPr id="27" name="Graphic 2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9263" y="1182688"/>
            <a:ext cx="762000" cy="762000"/>
          </a:xfrm>
          <a:prstGeom prst="rect">
            <a:avLst/>
          </a:prstGeom>
        </p:spPr>
      </p:pic>
      <p:sp>
        <p:nvSpPr>
          <p:cNvPr id="29"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Signer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3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5273" y="1182688"/>
            <a:ext cx="762000" cy="762000"/>
          </a:xfrm>
          <a:prstGeom prst="rect">
            <a:avLst/>
          </a:prstGeom>
        </p:spPr>
      </p:pic>
      <p:pic>
        <p:nvPicPr>
          <p:cNvPr id="2" name="Graphic 16"/>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18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Private Certificate Authority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794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7940"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7943" name="Text Placeholder 4"/>
          <p:cNvSpPr>
            <a:spLocks noGrp="1" noChangeArrowheads="1"/>
          </p:cNvSpPr>
          <p:nvPr>
            <p:ph type="body" sz="quarter" idx="10"/>
          </p:nvPr>
        </p:nvSpPr>
        <p:spPr/>
        <p:txBody>
          <a:bodyPr/>
          <a:lstStyle/>
          <a:p>
            <a:pPr eaLnBrk="1" hangingPunct="1"/>
            <a:r>
              <a:rPr lang="en-US" altLang="en-US" dirty="0"/>
              <a:t>7/7</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Verified Permissions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Security Lake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5"/>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5247511" y="1184275"/>
            <a:ext cx="762000" cy="762000"/>
          </a:xfrm>
          <a:prstGeom prst="rect">
            <a:avLst/>
          </a:prstGeom>
        </p:spPr>
      </p:pic>
      <p:pic>
        <p:nvPicPr>
          <p:cNvPr id="7" name="Graphic 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989263" y="1182688"/>
            <a:ext cx="762000" cy="762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01"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0202"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0178" name="Title 4"/>
          <p:cNvSpPr>
            <a:spLocks noGrp="1" noChangeArrowheads="1"/>
          </p:cNvSpPr>
          <p:nvPr>
            <p:ph type="title"/>
          </p:nvPr>
        </p:nvSpPr>
        <p:spPr/>
        <p:txBody>
          <a:bodyPr/>
          <a:lstStyle/>
          <a:p>
            <a:pPr eaLnBrk="1" hangingPunct="1"/>
            <a:r>
              <a:rPr lang="en-US" altLang="en-US" dirty="0"/>
              <a:t>Groups</a:t>
            </a:r>
            <a:endParaRPr lang="en-US" altLang="en-US" dirty="0"/>
          </a:p>
        </p:txBody>
      </p:sp>
      <p:pic>
        <p:nvPicPr>
          <p:cNvPr id="28" name="Graphic 2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81471" y="3741144"/>
            <a:ext cx="309809" cy="309809"/>
          </a:xfrm>
          <a:prstGeom prst="rect">
            <a:avLst/>
          </a:prstGeom>
        </p:spPr>
      </p:pic>
      <p:sp>
        <p:nvSpPr>
          <p:cNvPr id="31" name="Content Placeholder 10"/>
          <p:cNvSpPr txBox="1"/>
          <p:nvPr/>
        </p:nvSpPr>
        <p:spPr>
          <a:xfrm>
            <a:off x="240942" y="1149398"/>
            <a:ext cx="11710116" cy="984201"/>
          </a:xfrm>
          <a:prstGeom prst="rect">
            <a:avLst/>
          </a:prstGeom>
        </p:spPr>
        <p:txBody>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endParaRPr lang="en-US" altLang="en-US" sz="1800" dirty="0"/>
          </a:p>
        </p:txBody>
      </p:sp>
      <p:sp>
        <p:nvSpPr>
          <p:cNvPr id="33" name="TextBox 32"/>
          <p:cNvSpPr txBox="1"/>
          <p:nvPr/>
        </p:nvSpPr>
        <p:spPr>
          <a:xfrm>
            <a:off x="240941" y="2273593"/>
            <a:ext cx="3456072" cy="1245477"/>
          </a:xfrm>
          <a:prstGeom prst="rect">
            <a:avLst/>
          </a:prstGeom>
          <a:noFill/>
        </p:spPr>
        <p:txBody>
          <a:bodyPr wrap="square" rtlCol="0">
            <a:noAutofit/>
          </a:bodyPr>
          <a:lstStyle/>
          <a:p>
            <a:pPr>
              <a:lnSpc>
                <a:spcPct val="90000"/>
              </a:lnSpc>
              <a:spcBef>
                <a:spcPts val="1000"/>
              </a:spcBef>
            </a:pPr>
            <a:r>
              <a:rPr lang="en-US" b="1" dirty="0">
                <a:solidFill>
                  <a:schemeClr val="bg1"/>
                </a:solidFill>
                <a:latin typeface="Arial" panose="02080604020202020204" pitchFamily="34" charset="0"/>
                <a:cs typeface="Arial" panose="02080604020202020204" pitchFamily="34" charset="0"/>
              </a:rPr>
              <a:t>Resizing groups</a:t>
            </a:r>
            <a:endParaRPr lang="en-US" b="1" dirty="0">
              <a:solidFill>
                <a:schemeClr val="bg1"/>
              </a:solidFill>
              <a:latin typeface="Arial" panose="02080604020202020204" pitchFamily="34" charset="0"/>
              <a:cs typeface="Arial" panose="02080604020202020204" pitchFamily="34" charset="0"/>
            </a:endParaRPr>
          </a:p>
          <a:p>
            <a:pPr>
              <a:lnSpc>
                <a:spcPct val="90000"/>
              </a:lnSpc>
              <a:spcBef>
                <a:spcPts val="1000"/>
              </a:spcBef>
            </a:pPr>
            <a:r>
              <a:rPr lang="en-US" dirty="0">
                <a:solidFill>
                  <a:schemeClr val="bg1"/>
                </a:solidFill>
                <a:latin typeface="Arial" panose="02080604020202020204" pitchFamily="34" charset="0"/>
                <a:cs typeface="Arial" panose="02080604020202020204" pitchFamily="34" charset="0"/>
              </a:rPr>
              <a:t>Use the bottom-right corner of a group box to resize it.</a:t>
            </a:r>
            <a:endParaRPr lang="en-US"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3960538" y="2273592"/>
            <a:ext cx="4001353" cy="1245477"/>
          </a:xfrm>
          <a:prstGeom prst="rect">
            <a:avLst/>
          </a:prstGeom>
          <a:noFill/>
        </p:spPr>
        <p:txBody>
          <a:bodyPr wrap="square" rtlCol="0">
            <a:noAutofit/>
          </a:bodyPr>
          <a:lstStyle/>
          <a:p>
            <a:pPr>
              <a:lnSpc>
                <a:spcPct val="90000"/>
              </a:lnSpc>
              <a:spcBef>
                <a:spcPts val="1000"/>
              </a:spcBef>
            </a:pPr>
            <a:r>
              <a:rPr lang="en-US" b="1" dirty="0">
                <a:solidFill>
                  <a:schemeClr val="bg1"/>
                </a:solidFill>
                <a:latin typeface="Arial" panose="02080604020202020204" pitchFamily="34" charset="0"/>
                <a:cs typeface="Arial" panose="02080604020202020204" pitchFamily="34" charset="0"/>
              </a:rPr>
              <a:t>Nested groups</a:t>
            </a:r>
            <a:endParaRPr lang="en-US" b="1" dirty="0">
              <a:solidFill>
                <a:schemeClr val="bg1"/>
              </a:solidFill>
              <a:latin typeface="Arial" panose="02080604020202020204" pitchFamily="34" charset="0"/>
              <a:cs typeface="Arial" panose="02080604020202020204" pitchFamily="34" charset="0"/>
            </a:endParaRPr>
          </a:p>
          <a:p>
            <a:pPr>
              <a:lnSpc>
                <a:spcPct val="90000"/>
              </a:lnSpc>
              <a:spcBef>
                <a:spcPts val="1000"/>
              </a:spcBef>
            </a:pPr>
            <a:r>
              <a:rPr lang="en-US" dirty="0">
                <a:solidFill>
                  <a:schemeClr val="bg1"/>
                </a:solidFill>
                <a:latin typeface="Arial" panose="02080604020202020204" pitchFamily="34" charset="0"/>
                <a:cs typeface="Arial" panose="02080604020202020204" pitchFamily="34" charset="0"/>
              </a:rPr>
              <a:t>When you have groups within groups, inner groups should have at least .05” buffer on all sides.</a:t>
            </a:r>
            <a:endParaRPr lang="en-US" dirty="0">
              <a:solidFill>
                <a:schemeClr val="bg1"/>
              </a:solidFill>
              <a:latin typeface="Arial" panose="02080604020202020204" pitchFamily="34" charset="0"/>
              <a:cs typeface="Arial" panose="02080604020202020204" pitchFamily="34" charset="0"/>
            </a:endParaRPr>
          </a:p>
        </p:txBody>
      </p:sp>
      <p:grpSp>
        <p:nvGrpSpPr>
          <p:cNvPr id="36" name="Group 35"/>
          <p:cNvGrpSpPr/>
          <p:nvPr/>
        </p:nvGrpSpPr>
        <p:grpSpPr>
          <a:xfrm>
            <a:off x="749910" y="3580625"/>
            <a:ext cx="2513658" cy="2060229"/>
            <a:chOff x="372417" y="3562956"/>
            <a:chExt cx="2841455" cy="2328896"/>
          </a:xfrm>
        </p:grpSpPr>
        <p:pic>
          <p:nvPicPr>
            <p:cNvPr id="37" name="Picture 36"/>
            <p:cNvPicPr>
              <a:picLocks noChangeAspect="1"/>
            </p:cNvPicPr>
            <p:nvPr/>
          </p:nvPicPr>
          <p:blipFill>
            <a:blip r:embed="rId3"/>
            <a:stretch>
              <a:fillRect/>
            </a:stretch>
          </p:blipFill>
          <p:spPr>
            <a:xfrm>
              <a:off x="372417" y="3562956"/>
              <a:ext cx="2467552" cy="1983328"/>
            </a:xfrm>
            <a:prstGeom prst="rect">
              <a:avLst/>
            </a:prstGeom>
          </p:spPr>
        </p:pic>
        <p:sp>
          <p:nvSpPr>
            <p:cNvPr id="38" name="Rectangle 37"/>
            <p:cNvSpPr/>
            <p:nvPr/>
          </p:nvSpPr>
          <p:spPr>
            <a:xfrm>
              <a:off x="2477272" y="5158375"/>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cxnSp>
          <p:nvCxnSpPr>
            <p:cNvPr id="39" name="Straight Arrow Connector 38"/>
            <p:cNvCxnSpPr/>
            <p:nvPr/>
          </p:nvCxnSpPr>
          <p:spPr>
            <a:xfrm>
              <a:off x="2800215" y="5285880"/>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2411958" y="56850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4284168" y="3739978"/>
            <a:ext cx="3009007" cy="2122041"/>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27305" algn="l"/>
            <a:r>
              <a:rPr lang="en-US" sz="1200" dirty="0">
                <a:ln w="0"/>
                <a:solidFill>
                  <a:srgbClr val="A166FF"/>
                </a:solidFill>
                <a:latin typeface="Arial" panose="02080604020202020204" pitchFamily="34" charset="0"/>
                <a:cs typeface="Arial" panose="02080604020202020204" pitchFamily="34" charset="0"/>
              </a:rPr>
              <a:t>Virtual private cloud (VPC)</a:t>
            </a:r>
            <a:endParaRPr lang="en-US" sz="1200" dirty="0">
              <a:ln w="0"/>
              <a:solidFill>
                <a:srgbClr val="A166FF"/>
              </a:solidFill>
              <a:latin typeface="Arial" panose="02080604020202020204" pitchFamily="34" charset="0"/>
              <a:cs typeface="Arial" panose="02080604020202020204" pitchFamily="34" charset="0"/>
            </a:endParaRPr>
          </a:p>
        </p:txBody>
      </p:sp>
      <p:sp>
        <p:nvSpPr>
          <p:cNvPr id="46" name="Rectangle 45"/>
          <p:cNvSpPr/>
          <p:nvPr/>
        </p:nvSpPr>
        <p:spPr>
          <a:xfrm>
            <a:off x="4334660" y="4166531"/>
            <a:ext cx="2913962" cy="1648101"/>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noAutofit/>
          </a:bodyPr>
          <a:lstStyle/>
          <a:p>
            <a:pPr marL="164465" algn="l"/>
            <a:r>
              <a:rPr lang="en-US" sz="1200" dirty="0">
                <a:solidFill>
                  <a:schemeClr val="accent6"/>
                </a:solidFill>
                <a:latin typeface="Arial" panose="02080604020202020204" pitchFamily="34" charset="0"/>
                <a:cs typeface="Arial" panose="02080604020202020204" pitchFamily="34" charset="0"/>
              </a:rPr>
              <a:t>Public subnet</a:t>
            </a:r>
            <a:endParaRPr lang="en-US" sz="1200" dirty="0">
              <a:solidFill>
                <a:schemeClr val="accent6"/>
              </a:solidFill>
              <a:latin typeface="Arial" panose="02080604020202020204" pitchFamily="34" charset="0"/>
              <a:cs typeface="Arial" panose="02080604020202020204" pitchFamily="34" charset="0"/>
            </a:endParaRPr>
          </a:p>
        </p:txBody>
      </p:sp>
      <p:sp>
        <p:nvSpPr>
          <p:cNvPr id="48" name="Rectangle 47"/>
          <p:cNvSpPr/>
          <p:nvPr/>
        </p:nvSpPr>
        <p:spPr>
          <a:xfrm>
            <a:off x="8165400" y="2378622"/>
            <a:ext cx="3521778" cy="1741887"/>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49" name="Rectangle 48"/>
          <p:cNvSpPr/>
          <p:nvPr/>
        </p:nvSpPr>
        <p:spPr>
          <a:xfrm>
            <a:off x="8165400" y="4324178"/>
            <a:ext cx="3521778" cy="138442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50" name="TextBox 49"/>
          <p:cNvSpPr txBox="1"/>
          <p:nvPr/>
        </p:nvSpPr>
        <p:spPr>
          <a:xfrm>
            <a:off x="8275075" y="2593264"/>
            <a:ext cx="2973404" cy="369332"/>
          </a:xfrm>
          <a:prstGeom prst="rect">
            <a:avLst/>
          </a:prstGeom>
          <a:noFill/>
        </p:spPr>
        <p:txBody>
          <a:bodyPr wrap="square" rtlCol="0">
            <a:spAutoFit/>
          </a:bodyPr>
          <a:lstStyle/>
          <a:p>
            <a:r>
              <a:rPr lang="en-US" b="1" dirty="0">
                <a:solidFill>
                  <a:srgbClr val="1E8900"/>
                </a:solidFill>
                <a:latin typeface="Arial" panose="02080604020202020204" pitchFamily="34" charset="0"/>
                <a:cs typeface="Arial" panose="02080604020202020204" pitchFamily="34" charset="0"/>
              </a:rPr>
              <a:t>DO:</a:t>
            </a:r>
            <a:endParaRPr lang="en-US" b="1" dirty="0">
              <a:solidFill>
                <a:srgbClr val="1E8900"/>
              </a:solidFill>
              <a:latin typeface="Arial" panose="02080604020202020204" pitchFamily="34" charset="0"/>
              <a:cs typeface="Arial" panose="02080604020202020204" pitchFamily="34" charset="0"/>
            </a:endParaRPr>
          </a:p>
        </p:txBody>
      </p:sp>
      <p:sp>
        <p:nvSpPr>
          <p:cNvPr id="51" name="TextBox 50"/>
          <p:cNvSpPr txBox="1"/>
          <p:nvPr/>
        </p:nvSpPr>
        <p:spPr>
          <a:xfrm>
            <a:off x="8275075" y="4393711"/>
            <a:ext cx="2973404" cy="369332"/>
          </a:xfrm>
          <a:prstGeom prst="rect">
            <a:avLst/>
          </a:prstGeom>
          <a:noFill/>
        </p:spPr>
        <p:txBody>
          <a:bodyPr wrap="square" rtlCol="0">
            <a:spAutoFit/>
          </a:bodyPr>
          <a:lstStyle/>
          <a:p>
            <a:r>
              <a:rPr lang="en-US" b="1" dirty="0">
                <a:solidFill>
                  <a:srgbClr val="C00000"/>
                </a:solidFill>
                <a:latin typeface="Arial" panose="02080604020202020204" pitchFamily="34" charset="0"/>
                <a:cs typeface="Arial" panose="02080604020202020204" pitchFamily="34" charset="0"/>
              </a:rPr>
              <a:t>DON’T:</a:t>
            </a:r>
            <a:endParaRPr lang="en-US" b="1" dirty="0">
              <a:solidFill>
                <a:srgbClr val="C00000"/>
              </a:solidFill>
              <a:latin typeface="Arial" panose="02080604020202020204" pitchFamily="34" charset="0"/>
              <a:cs typeface="Arial" panose="02080604020202020204" pitchFamily="34" charset="0"/>
            </a:endParaRPr>
          </a:p>
        </p:txBody>
      </p:sp>
      <p:sp>
        <p:nvSpPr>
          <p:cNvPr id="52" name="Rectangle 51"/>
          <p:cNvSpPr/>
          <p:nvPr/>
        </p:nvSpPr>
        <p:spPr>
          <a:xfrm>
            <a:off x="8165400" y="2378842"/>
            <a:ext cx="3521778" cy="95865"/>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53" name="Rectangle 52"/>
          <p:cNvSpPr/>
          <p:nvPr/>
        </p:nvSpPr>
        <p:spPr>
          <a:xfrm>
            <a:off x="8165400" y="4228313"/>
            <a:ext cx="3521778" cy="9586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54" name="TextBox 53"/>
          <p:cNvSpPr txBox="1"/>
          <p:nvPr/>
        </p:nvSpPr>
        <p:spPr>
          <a:xfrm>
            <a:off x="8270214" y="2933912"/>
            <a:ext cx="3241790" cy="954107"/>
          </a:xfrm>
          <a:prstGeom prst="rect">
            <a:avLst/>
          </a:prstGeom>
          <a:noFill/>
        </p:spPr>
        <p:txBody>
          <a:bodyPr wrap="square" rtlCol="0">
            <a:spAutoFit/>
          </a:bodyPr>
          <a:lstStyle/>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Use a generic group type if the presets do not suit your needs.</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altLang="en-US" sz="1400" dirty="0">
                <a:solidFill>
                  <a:schemeClr val="bg1"/>
                </a:solidFill>
                <a:latin typeface="Arial" panose="02080604020202020204" pitchFamily="34" charset="0"/>
                <a:cs typeface="Arial" panose="02080604020202020204" pitchFamily="34" charset="0"/>
              </a:rPr>
              <a:t>Add a custom group if needed, (see slide 27).</a:t>
            </a:r>
            <a:endParaRPr lang="en-US" sz="1400" dirty="0">
              <a:solidFill>
                <a:schemeClr val="bg1"/>
              </a:solidFill>
              <a:latin typeface="Arial" panose="02080604020202020204" pitchFamily="34" charset="0"/>
              <a:cs typeface="Arial" panose="02080604020202020204" pitchFamily="34" charset="0"/>
            </a:endParaRPr>
          </a:p>
        </p:txBody>
      </p:sp>
      <p:sp>
        <p:nvSpPr>
          <p:cNvPr id="55" name="TextBox 54"/>
          <p:cNvSpPr txBox="1"/>
          <p:nvPr/>
        </p:nvSpPr>
        <p:spPr>
          <a:xfrm>
            <a:off x="8270214" y="4775487"/>
            <a:ext cx="3241790" cy="738664"/>
          </a:xfrm>
          <a:prstGeom prst="rect">
            <a:avLst/>
          </a:prstGeom>
          <a:noFill/>
        </p:spPr>
        <p:txBody>
          <a:bodyPr wrap="square" rtlCol="0">
            <a:spAutoFit/>
          </a:bodyPr>
          <a:lstStyle/>
          <a:p>
            <a:pPr marL="285750" indent="-285750" eaLnBrk="1" hangingPunct="1">
              <a:buFont typeface="Arial" panose="02080604020202020204" pitchFamily="34" charset="0"/>
              <a:buChar char="•"/>
            </a:pPr>
            <a:r>
              <a:rPr lang="en-US" altLang="en-US" sz="1400" dirty="0">
                <a:solidFill>
                  <a:schemeClr val="bg1"/>
                </a:solidFill>
                <a:latin typeface="Arial" panose="02080604020202020204" pitchFamily="34" charset="0"/>
                <a:cs typeface="Arial" panose="02080604020202020204" pitchFamily="34" charset="0"/>
              </a:rPr>
              <a:t>Create groups with nonapproved </a:t>
            </a:r>
            <a:br>
              <a:rPr lang="en-US" altLang="en-US" sz="1400" dirty="0">
                <a:solidFill>
                  <a:schemeClr val="bg1"/>
                </a:solidFill>
                <a:latin typeface="Arial" panose="02080604020202020204" pitchFamily="34" charset="0"/>
                <a:cs typeface="Arial" panose="02080604020202020204" pitchFamily="34" charset="0"/>
              </a:rPr>
            </a:br>
            <a:r>
              <a:rPr lang="en-US" altLang="en-US" sz="1400" dirty="0">
                <a:solidFill>
                  <a:schemeClr val="bg1"/>
                </a:solidFill>
                <a:latin typeface="Arial" panose="02080604020202020204" pitchFamily="34" charset="0"/>
                <a:cs typeface="Arial" panose="02080604020202020204" pitchFamily="34" charset="0"/>
              </a:rPr>
              <a:t>AWS icon(s).</a:t>
            </a:r>
            <a:endParaRPr lang="en-US" altLang="en-US" sz="1400" dirty="0">
              <a:solidFill>
                <a:schemeClr val="bg1"/>
              </a:solidFill>
              <a:latin typeface="Arial" panose="02080604020202020204" pitchFamily="34" charset="0"/>
              <a:cs typeface="Arial" panose="02080604020202020204" pitchFamily="34" charset="0"/>
            </a:endParaRPr>
          </a:p>
          <a:p>
            <a:pPr marL="285750" indent="-285750" eaLnBrk="1" hangingPunct="1">
              <a:buFont typeface="Arial" panose="02080604020202020204" pitchFamily="34" charset="0"/>
              <a:buChar char="•"/>
            </a:pPr>
            <a:r>
              <a:rPr lang="en-US" altLang="en-US" sz="1400" dirty="0">
                <a:solidFill>
                  <a:schemeClr val="bg1"/>
                </a:solidFill>
                <a:latin typeface="Arial" panose="02080604020202020204" pitchFamily="34" charset="0"/>
                <a:cs typeface="Arial" panose="02080604020202020204" pitchFamily="34" charset="0"/>
              </a:rPr>
              <a:t>Resize group icons.</a:t>
            </a:r>
            <a:endParaRPr lang="en-US" altLang="en-US" sz="1400" dirty="0">
              <a:solidFill>
                <a:schemeClr val="bg1"/>
              </a:solidFill>
              <a:latin typeface="Arial" panose="02080604020202020204" pitchFamily="34" charset="0"/>
              <a:cs typeface="Arial" panose="02080604020202020204" pitchFamily="34" charset="0"/>
            </a:endParaRPr>
          </a:p>
        </p:txBody>
      </p:sp>
      <p:pic>
        <p:nvPicPr>
          <p:cNvPr id="3" name="Graphic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4659" y="4162713"/>
            <a:ext cx="381000" cy="381000"/>
          </a:xfrm>
          <a:prstGeom prst="rect">
            <a:avLst/>
          </a:prstGeom>
        </p:spPr>
      </p:pic>
      <p:pic>
        <p:nvPicPr>
          <p:cNvPr id="5" name="Graphic 4"/>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4282385" y="3739509"/>
            <a:ext cx="381000" cy="38100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defRPr/>
            </a:pPr>
            <a:r>
              <a:rPr lang="en-US" dirty="0"/>
              <a:t>© 2023, Amazon Web Services, Inc. or its affiliates. All rights reserved.</a:t>
            </a:r>
            <a:endParaRPr lang="en-US" dirty="0"/>
          </a:p>
        </p:txBody>
      </p:sp>
      <p:sp>
        <p:nvSpPr>
          <p:cNvPr id="5" name="Slide Number Placeholder 4"/>
          <p:cNvSpPr>
            <a:spLocks noGrp="1"/>
          </p:cNvSpPr>
          <p:nvPr>
            <p:ph type="sldNum" sz="quarter" idx="4"/>
          </p:nvPr>
        </p:nvSpPr>
        <p:spPr/>
        <p:txBody>
          <a:bodyPr/>
          <a:lstStyle/>
          <a:p>
            <a:pPr>
              <a:defRPr/>
            </a:pPr>
            <a:fld id="{4023703A-434C-7646-A197-6D78904942A1}" type="slidenum">
              <a:rPr lang="en-US"/>
            </a:fld>
            <a:endParaRPr lang="en-US" dirty="0"/>
          </a:p>
        </p:txBody>
      </p:sp>
      <p:sp>
        <p:nvSpPr>
          <p:cNvPr id="6" name="Title 5"/>
          <p:cNvSpPr>
            <a:spLocks noGrp="1"/>
          </p:cNvSpPr>
          <p:nvPr>
            <p:ph type="ctrTitle"/>
          </p:nvPr>
        </p:nvSpPr>
        <p:spPr/>
        <p:txBody>
          <a:bodyPr/>
          <a:lstStyle/>
          <a:p>
            <a:r>
              <a:rPr lang="en-US"/>
              <a:t>Serverless</a:t>
            </a:r>
            <a:endParaRPr lang="en-US"/>
          </a:p>
        </p:txBody>
      </p:sp>
      <p:sp>
        <p:nvSpPr>
          <p:cNvPr id="10"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pic>
        <p:nvPicPr>
          <p:cNvPr id="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dirty="0"/>
              <a:t>© 2023, Amazon Web Services, Inc. or its affiliates. All rights reserved.</a:t>
            </a:r>
            <a:endParaRPr lang="en-US" dirty="0"/>
          </a:p>
        </p:txBody>
      </p:sp>
      <p:sp>
        <p:nvSpPr>
          <p:cNvPr id="4" name="Slide Number Placeholder 3"/>
          <p:cNvSpPr>
            <a:spLocks noGrp="1"/>
          </p:cNvSpPr>
          <p:nvPr>
            <p:ph type="sldNum" sz="quarter" idx="4"/>
          </p:nvPr>
        </p:nvSpPr>
        <p:spPr/>
        <p:txBody>
          <a:bodyPr/>
          <a:lstStyle/>
          <a:p>
            <a:fld id="{84ED66FF-6442-164E-A8B9-9F2B3D5541F8}" type="slidenum">
              <a:rPr lang="en-US"/>
            </a:fld>
            <a:endParaRPr lang="en-US" dirty="0"/>
          </a:p>
        </p:txBody>
      </p:sp>
      <p:sp>
        <p:nvSpPr>
          <p:cNvPr id="13" name="Title 12"/>
          <p:cNvSpPr>
            <a:spLocks noGrp="1"/>
          </p:cNvSpPr>
          <p:nvPr>
            <p:ph type="title"/>
          </p:nvPr>
        </p:nvSpPr>
        <p:spPr/>
        <p:txBody>
          <a:bodyPr/>
          <a:lstStyle/>
          <a:p>
            <a:r>
              <a:rPr lang="en-US"/>
              <a:t>Serverless</a:t>
            </a:r>
            <a:endParaRPr lang="en-US"/>
          </a:p>
        </p:txBody>
      </p:sp>
      <p:sp>
        <p:nvSpPr>
          <p:cNvPr id="14" name="Text Placeholder 13"/>
          <p:cNvSpPr>
            <a:spLocks noGrp="1"/>
          </p:cNvSpPr>
          <p:nvPr>
            <p:ph type="body" sz="quarter" idx="10"/>
          </p:nvPr>
        </p:nvSpPr>
        <p:spPr/>
        <p:txBody>
          <a:bodyPr/>
          <a:lstStyle/>
          <a:p>
            <a:r>
              <a:rPr lang="en-US"/>
              <a:t>1/1</a:t>
            </a:r>
            <a:endParaRPr lang="en-US"/>
          </a:p>
        </p:txBody>
      </p:sp>
      <p:sp>
        <p:nvSpPr>
          <p:cNvPr id="23" name="Content Placeholder 4"/>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endParaRPr lang="en-US" sz="1800" dirty="0">
              <a:solidFill>
                <a:schemeClr val="bg1"/>
              </a:solidFill>
            </a:endParaRP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2" name="Content Placeholder 4"/>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5" name="Content Placeholder 4"/>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solidFill>
                  <a:srgbClr val="00A1C9"/>
                </a:solidFill>
                <a:hlinkClick r:id="rId1"/>
              </a:rPr>
              <a:t>Serverless on AWS »</a:t>
            </a:r>
            <a:endParaRPr lang="en-US" altLang="en-US" sz="1600" b="1" dirty="0">
              <a:solidFill>
                <a:srgbClr val="00A1C9"/>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896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8962" name="Title 1"/>
          <p:cNvSpPr>
            <a:spLocks noGrp="1" noChangeArrowheads="1"/>
          </p:cNvSpPr>
          <p:nvPr>
            <p:ph type="ctrTitle"/>
          </p:nvPr>
        </p:nvSpPr>
        <p:spPr/>
        <p:txBody>
          <a:bodyPr/>
          <a:lstStyle/>
          <a:p>
            <a:pPr eaLnBrk="1" hangingPunct="1"/>
            <a:r>
              <a:rPr lang="en-US" altLang="en-US" dirty="0"/>
              <a:t>Storage</a:t>
            </a:r>
            <a:endParaRPr lang="en-US" altLang="en-US" dirty="0"/>
          </a:p>
        </p:txBody>
      </p:sp>
      <p:sp>
        <p:nvSpPr>
          <p:cNvPr id="168965"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998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9987"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69990" name="Text Placeholder 4"/>
          <p:cNvSpPr>
            <a:spLocks noGrp="1" noChangeArrowheads="1"/>
          </p:cNvSpPr>
          <p:nvPr>
            <p:ph type="body" sz="quarter" idx="10"/>
          </p:nvPr>
        </p:nvSpPr>
        <p:spPr/>
        <p:txBody>
          <a:bodyPr/>
          <a:lstStyle/>
          <a:p>
            <a:pPr eaLnBrk="1" hangingPunct="1"/>
            <a:r>
              <a:rPr lang="en-US" altLang="en-US" dirty="0"/>
              <a:t>1/7</a:t>
            </a:r>
            <a:endParaRPr lang="en-US" altLang="en-US" dirty="0"/>
          </a:p>
        </p:txBody>
      </p:sp>
      <p:sp>
        <p:nvSpPr>
          <p:cNvPr id="16999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Block Store (Amazon EBS)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0004" name="Graphic 2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75358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p:cNvSpPr txBox="1">
            <a:spLocks noChangeArrowheads="1"/>
          </p:cNvSpPr>
          <p:nvPr/>
        </p:nvSpPr>
        <p:spPr bwMode="auto">
          <a:xfrm>
            <a:off x="6819900"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Storage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2" name="TextBox 23"/>
          <p:cNvSpPr txBox="1">
            <a:spLocks noChangeArrowheads="1"/>
          </p:cNvSpPr>
          <p:nvPr/>
        </p:nvSpPr>
        <p:spPr bwMode="auto">
          <a:xfrm>
            <a:off x="5010573" y="328552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80604020202020204" pitchFamily="34" charset="0"/>
                <a:cs typeface="Arial" panose="02080604020202020204" pitchFamily="34" charset="0"/>
              </a:rPr>
              <a:t>Amazon Data Lifecycle Manager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3" name="Graphic 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446905" y="2833632"/>
            <a:ext cx="457200" cy="457200"/>
          </a:xfrm>
          <a:prstGeom prst="rect">
            <a:avLst/>
          </a:prstGeom>
          <a:noFill/>
        </p:spPr>
      </p:pic>
      <p:sp>
        <p:nvSpPr>
          <p:cNvPr id="54" name="TextBox 18"/>
          <p:cNvSpPr txBox="1">
            <a:spLocks noChangeArrowheads="1"/>
          </p:cNvSpPr>
          <p:nvPr/>
        </p:nvSpPr>
        <p:spPr bwMode="auto">
          <a:xfrm>
            <a:off x="2544746"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Snapshot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7" name="TextBox 20"/>
          <p:cNvSpPr txBox="1">
            <a:spLocks noChangeArrowheads="1"/>
          </p:cNvSpPr>
          <p:nvPr/>
        </p:nvSpPr>
        <p:spPr bwMode="auto">
          <a:xfrm>
            <a:off x="2544746"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2" name="TextBox 21"/>
          <p:cNvSpPr txBox="1">
            <a:spLocks noChangeArrowheads="1"/>
          </p:cNvSpPr>
          <p:nvPr/>
        </p:nvSpPr>
        <p:spPr bwMode="auto">
          <a:xfrm>
            <a:off x="3767323"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Multiple volumes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3" name="TextBox 20"/>
          <p:cNvSpPr txBox="1">
            <a:spLocks noChangeArrowheads="1"/>
          </p:cNvSpPr>
          <p:nvPr/>
        </p:nvSpPr>
        <p:spPr bwMode="auto">
          <a:xfrm>
            <a:off x="3763851"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Volume gp3</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4" name="Graphic 6"/>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2896882" y="28073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2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4139374"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6"/>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896164" y="382619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76"/>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a:off x="4107133" y="3826192"/>
            <a:ext cx="457200" cy="457200"/>
          </a:xfrm>
          <a:prstGeom prst="rect">
            <a:avLst/>
          </a:prstGeom>
        </p:spPr>
      </p:pic>
      <p:sp>
        <p:nvSpPr>
          <p:cNvPr id="102" name="TextBox 30"/>
          <p:cNvSpPr txBox="1">
            <a:spLocks noChangeArrowheads="1"/>
          </p:cNvSpPr>
          <p:nvPr/>
        </p:nvSpPr>
        <p:spPr bwMode="auto">
          <a:xfrm>
            <a:off x="7087578" y="3288742"/>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Noncached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3" name="TextBox 31"/>
          <p:cNvSpPr txBox="1">
            <a:spLocks noChangeArrowheads="1"/>
          </p:cNvSpPr>
          <p:nvPr/>
        </p:nvSpPr>
        <p:spPr bwMode="auto">
          <a:xfrm>
            <a:off x="8384766"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Cached </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 name="TextBox 32"/>
          <p:cNvSpPr txBox="1">
            <a:spLocks noChangeArrowheads="1"/>
          </p:cNvSpPr>
          <p:nvPr/>
        </p:nvSpPr>
        <p:spPr bwMode="auto">
          <a:xfrm>
            <a:off x="7087578" y="4278086"/>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tape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library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5" name="TextBox 33"/>
          <p:cNvSpPr txBox="1">
            <a:spLocks noChangeArrowheads="1"/>
          </p:cNvSpPr>
          <p:nvPr/>
        </p:nvSpPr>
        <p:spPr bwMode="auto">
          <a:xfrm>
            <a:off x="8384765" y="4278086"/>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Tape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6" name="TextBox 34"/>
          <p:cNvSpPr txBox="1">
            <a:spLocks noChangeArrowheads="1"/>
          </p:cNvSpPr>
          <p:nvPr/>
        </p:nvSpPr>
        <p:spPr bwMode="auto">
          <a:xfrm>
            <a:off x="7087579"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7" name="TextBox 35"/>
          <p:cNvSpPr txBox="1">
            <a:spLocks noChangeArrowheads="1"/>
          </p:cNvSpPr>
          <p:nvPr/>
        </p:nvSpPr>
        <p:spPr bwMode="auto">
          <a:xfrm>
            <a:off x="8384767"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8" name="Graphic 36"/>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489214" y="282809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Graphic 37"/>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8817825" y="283363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Graphic 38"/>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7489214" y="38416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Graphic 39"/>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7532077" y="4964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Graphic 40"/>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8822588" y="383291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raphic 41"/>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8833700" y="4946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Graphic 113"/>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57547" y="3847199"/>
            <a:ext cx="457200" cy="457200"/>
          </a:xfrm>
          <a:prstGeom prst="rect">
            <a:avLst/>
          </a:prstGeom>
        </p:spPr>
      </p:pic>
      <p:pic>
        <p:nvPicPr>
          <p:cNvPr id="115" name="Graphic 114"/>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150467" y="2833632"/>
            <a:ext cx="457200" cy="457200"/>
          </a:xfrm>
          <a:prstGeom prst="rect">
            <a:avLst/>
          </a:prstGeom>
        </p:spPr>
      </p:pic>
      <p:sp>
        <p:nvSpPr>
          <p:cNvPr id="116" name="TextBox 31"/>
          <p:cNvSpPr txBox="1">
            <a:spLocks noChangeArrowheads="1"/>
          </p:cNvSpPr>
          <p:nvPr/>
        </p:nvSpPr>
        <p:spPr bwMode="auto">
          <a:xfrm>
            <a:off x="9711717"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100" dirty="0" err="1">
                <a:solidFill>
                  <a:schemeClr val="bg1"/>
                </a:solidFill>
                <a:latin typeface="Arial" panose="02080604020202020204" pitchFamily="34" charset="0"/>
                <a:ea typeface="Amazon Ember" panose="020B0603020204020204" pitchFamily="34" charset="0"/>
                <a:cs typeface="Arial" panose="02080604020202020204" pitchFamily="34" charset="0"/>
              </a:rPr>
              <a:t>FSx</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File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7" name="TextBox 33"/>
          <p:cNvSpPr txBox="1">
            <a:spLocks noChangeArrowheads="1"/>
          </p:cNvSpPr>
          <p:nvPr/>
        </p:nvSpPr>
        <p:spPr bwMode="auto">
          <a:xfrm>
            <a:off x="9711716" y="4286088"/>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S3</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File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998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9987"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69990" name="Text Placeholder 4"/>
          <p:cNvSpPr>
            <a:spLocks noGrp="1" noChangeArrowheads="1"/>
          </p:cNvSpPr>
          <p:nvPr>
            <p:ph type="body" sz="quarter" idx="10"/>
          </p:nvPr>
        </p:nvSpPr>
        <p:spPr/>
        <p:txBody>
          <a:bodyPr/>
          <a:lstStyle/>
          <a:p>
            <a:pPr eaLnBrk="1" hangingPunct="1"/>
            <a:r>
              <a:rPr lang="en-US" altLang="en-US" dirty="0"/>
              <a:t>2/7</a:t>
            </a:r>
            <a:endParaRPr lang="en-US" altLang="en-US" dirty="0"/>
          </a:p>
        </p:txBody>
      </p:sp>
      <p:pic>
        <p:nvPicPr>
          <p:cNvPr id="71" name="Graphic 70"/>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13874" y="3827200"/>
            <a:ext cx="457200" cy="457200"/>
          </a:xfrm>
          <a:prstGeom prst="rect">
            <a:avLst/>
          </a:prstGeom>
        </p:spPr>
      </p:pic>
      <p:pic>
        <p:nvPicPr>
          <p:cNvPr id="79" name="Graphic 2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910673" y="281241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7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8248" y="3827200"/>
            <a:ext cx="457200" cy="457200"/>
          </a:xfrm>
          <a:prstGeom prst="rect">
            <a:avLst/>
          </a:prstGeom>
        </p:spPr>
      </p:pic>
      <p:pic>
        <p:nvPicPr>
          <p:cNvPr id="81" name="Graphic 8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939" y="3827200"/>
            <a:ext cx="457200" cy="457200"/>
          </a:xfrm>
          <a:prstGeom prst="rect">
            <a:avLst/>
          </a:prstGeom>
        </p:spPr>
      </p:pic>
      <p:pic>
        <p:nvPicPr>
          <p:cNvPr id="82" name="Graphic 8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98939" y="2810082"/>
            <a:ext cx="457200" cy="457200"/>
          </a:xfrm>
          <a:prstGeom prst="rect">
            <a:avLst/>
          </a:prstGeom>
        </p:spPr>
      </p:pic>
      <p:pic>
        <p:nvPicPr>
          <p:cNvPr id="83" name="Graphic 8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96688" y="2808255"/>
            <a:ext cx="457200" cy="457200"/>
          </a:xfrm>
          <a:prstGeom prst="rect">
            <a:avLst/>
          </a:prstGeom>
        </p:spPr>
      </p:pic>
      <p:cxnSp>
        <p:nvCxnSpPr>
          <p:cNvPr id="2" name="Straight Connector 1"/>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Elastic File System (Amazon EFS)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23"/>
          <p:cNvSpPr txBox="1">
            <a:spLocks noChangeArrowheads="1"/>
          </p:cNvSpPr>
          <p:nvPr/>
        </p:nvSpPr>
        <p:spPr bwMode="auto">
          <a:xfrm>
            <a:off x="2566184" y="3266692"/>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File system</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 name="TextBox 23"/>
          <p:cNvSpPr txBox="1">
            <a:spLocks noChangeArrowheads="1"/>
          </p:cNvSpPr>
          <p:nvPr/>
        </p:nvSpPr>
        <p:spPr bwMode="auto">
          <a:xfrm>
            <a:off x="5060196" y="4304465"/>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One Zone Infrequent Access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 name="TextBox 23"/>
          <p:cNvSpPr txBox="1">
            <a:spLocks noChangeArrowheads="1"/>
          </p:cNvSpPr>
          <p:nvPr/>
        </p:nvSpPr>
        <p:spPr bwMode="auto">
          <a:xfrm>
            <a:off x="3854450" y="430446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One Zone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 name="TextBox 23"/>
          <p:cNvSpPr txBox="1">
            <a:spLocks noChangeArrowheads="1"/>
          </p:cNvSpPr>
          <p:nvPr/>
        </p:nvSpPr>
        <p:spPr bwMode="auto">
          <a:xfrm>
            <a:off x="3854450" y="3266692"/>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Standard</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 name="TextBox 23"/>
          <p:cNvSpPr txBox="1">
            <a:spLocks noChangeArrowheads="1"/>
          </p:cNvSpPr>
          <p:nvPr/>
        </p:nvSpPr>
        <p:spPr bwMode="auto">
          <a:xfrm>
            <a:off x="5060196" y="3266692"/>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Standard</a:t>
            </a:r>
            <a:r>
              <a:rPr lang="en-US" sz="1100">
                <a:solidFill>
                  <a:schemeClr val="bg1"/>
                </a:solidFill>
              </a:rPr>
              <a:t>–</a:t>
            </a:r>
            <a:r>
              <a:rPr lang="en-US" sz="1100">
                <a:solidFill>
                  <a:schemeClr val="bg1"/>
                </a:solidFill>
                <a:latin typeface="Arial" panose="02080604020202020204" pitchFamily="34" charset="0"/>
                <a:cs typeface="Arial" panose="02080604020202020204" pitchFamily="34" charset="0"/>
              </a:rPr>
              <a:t>Infrequent Access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 name="TextBox 23"/>
          <p:cNvSpPr txBox="1">
            <a:spLocks noChangeArrowheads="1"/>
          </p:cNvSpPr>
          <p:nvPr/>
        </p:nvSpPr>
        <p:spPr bwMode="auto">
          <a:xfrm>
            <a:off x="2566184" y="430446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Intelligent-Tiering</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0" name="TextBox 23"/>
          <p:cNvSpPr txBox="1">
            <a:spLocks noChangeArrowheads="1"/>
          </p:cNvSpPr>
          <p:nvPr/>
        </p:nvSpPr>
        <p:spPr bwMode="auto">
          <a:xfrm>
            <a:off x="2414663" y="5377891"/>
            <a:ext cx="14492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Elastic Throughput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0"/>
          <p:cNvPicPr>
            <a:picLocks noChangeAspect="1"/>
          </p:cNvPicPr>
          <p:nvPr/>
        </p:nvPicPr>
        <p:blipFill>
          <a:blip r:embed="rId14">
            <a:extLst>
              <a:ext uri="{96DAC541-7B7A-43D3-8B79-37D633B846F1}">
                <asvg:svgBlip xmlns:asvg="http://schemas.microsoft.com/office/drawing/2016/SVG/main" r:embed="rId15"/>
              </a:ext>
            </a:extLst>
          </a:blip>
          <a:srcRect/>
          <a:stretch>
            <a:fillRect/>
          </a:stretch>
        </p:blipFill>
        <p:spPr>
          <a:xfrm>
            <a:off x="2910673" y="4904789"/>
            <a:ext cx="457200" cy="457200"/>
          </a:xfrm>
          <a:prstGeom prst="rect">
            <a:avLst/>
          </a:prstGeom>
        </p:spPr>
      </p:pic>
      <p:pic>
        <p:nvPicPr>
          <p:cNvPr id="22" name="Graphic 2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16056" y="1182688"/>
            <a:ext cx="762000" cy="762000"/>
          </a:xfrm>
          <a:prstGeom prst="rect">
            <a:avLst/>
          </a:prstGeom>
        </p:spPr>
      </p:pic>
      <p:sp>
        <p:nvSpPr>
          <p:cNvPr id="23" name="TextBox 28"/>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FSx</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4" name="Graphic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5"/>
          <p:cNvSpPr txBox="1">
            <a:spLocks noChangeArrowheads="1"/>
          </p:cNvSpPr>
          <p:nvPr/>
        </p:nvSpPr>
        <p:spPr bwMode="auto">
          <a:xfrm>
            <a:off x="6828768" y="1946275"/>
            <a:ext cx="21875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Elastic Disaster Recovery (AWS DRS)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000">
                <a:solidFill>
                  <a:schemeClr val="bg1"/>
                </a:solidFill>
                <a:latin typeface="Arial" panose="02080604020202020204" pitchFamily="34" charset="0"/>
                <a:ea typeface="Amazon Ember" panose="020B0603020204020204" pitchFamily="34" charset="0"/>
                <a:cs typeface="Arial" panose="02080604020202020204" pitchFamily="34" charset="0"/>
              </a:rPr>
              <a:t>(successor to CloudEndure DR) </a:t>
            </a:r>
            <a:endParaRPr lang="en-US" altLang="en-US" sz="10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7101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71012"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71015" name="Text Placeholder 4"/>
          <p:cNvSpPr>
            <a:spLocks noGrp="1" noChangeArrowheads="1"/>
          </p:cNvSpPr>
          <p:nvPr>
            <p:ph type="body" sz="quarter" idx="10"/>
          </p:nvPr>
        </p:nvSpPr>
        <p:spPr/>
        <p:txBody>
          <a:bodyPr/>
          <a:lstStyle/>
          <a:p>
            <a:pPr eaLnBrk="1" hangingPunct="1"/>
            <a:r>
              <a:rPr lang="en-US" altLang="en-US" dirty="0"/>
              <a:t>3/7</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FSx</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Lustre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1018" name="TextBox 12"/>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FSx for</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Windows File Server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2" name="TextBox 16"/>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File system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1023" name="Graphic 1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413375"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File system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1025" name="Graphic 2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11500"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0"/>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FSx for NetApp ONTAP</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19"/>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FSx for OpenZFS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551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7203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72036"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72039" name="Text Placeholder 4"/>
          <p:cNvSpPr>
            <a:spLocks noGrp="1" noChangeArrowheads="1"/>
          </p:cNvSpPr>
          <p:nvPr>
            <p:ph type="body" sz="quarter" idx="10"/>
          </p:nvPr>
        </p:nvSpPr>
        <p:spPr/>
        <p:txBody>
          <a:bodyPr/>
          <a:lstStyle/>
          <a:p>
            <a:pPr eaLnBrk="1" hangingPunct="1"/>
            <a:r>
              <a:rPr lang="en-US" altLang="en-US" dirty="0"/>
              <a:t>4/7</a:t>
            </a:r>
            <a:endParaRPr lang="en-US" altLang="en-US" dirty="0"/>
          </a:p>
        </p:txBody>
      </p:sp>
      <p:sp>
        <p:nvSpPr>
          <p:cNvPr id="17204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Snowball Edge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Snowmobile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2043"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Snowball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Snowball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import-export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2047"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7681913" y="28416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Snowcone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2049" name="Graphic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7306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73065"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73068" name="Text Placeholder 4"/>
          <p:cNvSpPr>
            <a:spLocks noGrp="1" noChangeArrowheads="1"/>
          </p:cNvSpPr>
          <p:nvPr>
            <p:ph type="body" sz="quarter" idx="10"/>
          </p:nvPr>
        </p:nvSpPr>
        <p:spPr/>
        <p:txBody>
          <a:bodyPr/>
          <a:lstStyle/>
          <a:p>
            <a:pPr eaLnBrk="1" hangingPunct="1"/>
            <a:r>
              <a:rPr lang="en-US" altLang="en-US" dirty="0"/>
              <a:t>5/7</a:t>
            </a:r>
            <a:endParaRPr lang="en-US" altLang="en-US" dirty="0"/>
          </a:p>
        </p:txBody>
      </p:sp>
      <p:sp>
        <p:nvSpPr>
          <p:cNvPr id="173069" name="TextBox 9"/>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43"/>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1101"/>
            <a:ext cx="762000" cy="762000"/>
          </a:xfrm>
          <a:prstGeom prst="rect">
            <a:avLst/>
          </a:prstGeom>
        </p:spPr>
      </p:pic>
      <p:pic>
        <p:nvPicPr>
          <p:cNvPr id="28" name="Graphic 27"/>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723683" y="2822575"/>
            <a:ext cx="457200" cy="457200"/>
          </a:xfrm>
          <a:prstGeom prst="rect">
            <a:avLst/>
          </a:prstGeom>
        </p:spPr>
      </p:pic>
      <p:pic>
        <p:nvPicPr>
          <p:cNvPr id="29" name="Graphic 28"/>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968495" y="4940084"/>
            <a:ext cx="457200" cy="457200"/>
          </a:xfrm>
          <a:prstGeom prst="rect">
            <a:avLst/>
          </a:prstGeom>
        </p:spPr>
      </p:pic>
      <p:pic>
        <p:nvPicPr>
          <p:cNvPr id="30" name="Graphic 29"/>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3975133" y="2823647"/>
            <a:ext cx="457200" cy="457200"/>
          </a:xfrm>
          <a:prstGeom prst="rect">
            <a:avLst/>
          </a:prstGeom>
        </p:spPr>
      </p:pic>
      <p:pic>
        <p:nvPicPr>
          <p:cNvPr id="31" name="Graphic 30"/>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723683" y="4909317"/>
            <a:ext cx="457200" cy="457200"/>
          </a:xfrm>
          <a:prstGeom prst="rect">
            <a:avLst/>
          </a:prstGeom>
        </p:spPr>
      </p:pic>
      <p:pic>
        <p:nvPicPr>
          <p:cNvPr id="32" name="Graphic 31"/>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2723683" y="3863167"/>
            <a:ext cx="457200" cy="457200"/>
          </a:xfrm>
          <a:prstGeom prst="rect">
            <a:avLst/>
          </a:prstGeom>
        </p:spPr>
      </p:pic>
      <p:pic>
        <p:nvPicPr>
          <p:cNvPr id="33" name="Graphic 32"/>
          <p:cNvPicPr>
            <a:picLocks noChangeAspect="1"/>
          </p:cNvPicPr>
          <p:nvPr/>
        </p:nvPicPr>
        <p:blipFill>
          <a:blip r:embed="rId13">
            <a:extLst>
              <a:ext uri="{96DAC541-7B7A-43D3-8B79-37D633B846F1}">
                <asvg:svgBlip xmlns:asvg="http://schemas.microsoft.com/office/drawing/2016/SVG/main" r:embed="rId14"/>
              </a:ext>
            </a:extLst>
          </a:blip>
          <a:srcRect/>
          <a:stretch>
            <a:fillRect/>
          </a:stretch>
        </p:blipFill>
        <p:spPr>
          <a:xfrm>
            <a:off x="3968495" y="3857933"/>
            <a:ext cx="457200" cy="457200"/>
          </a:xfrm>
          <a:prstGeom prst="rect">
            <a:avLst/>
          </a:prstGeom>
        </p:spPr>
      </p:pic>
      <p:sp>
        <p:nvSpPr>
          <p:cNvPr id="34" name="TextBox 23"/>
          <p:cNvSpPr txBox="1">
            <a:spLocks noChangeArrowheads="1"/>
          </p:cNvSpPr>
          <p:nvPr/>
        </p:nvSpPr>
        <p:spPr bwMode="auto">
          <a:xfrm>
            <a:off x="237919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Backup plan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5" name="TextBox 23"/>
          <p:cNvSpPr txBox="1">
            <a:spLocks noChangeArrowheads="1"/>
          </p:cNvSpPr>
          <p:nvPr/>
        </p:nvSpPr>
        <p:spPr bwMode="auto">
          <a:xfrm>
            <a:off x="3628298" y="431231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Recovery time objective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23"/>
          <p:cNvSpPr txBox="1">
            <a:spLocks noChangeArrowheads="1"/>
          </p:cNvSpPr>
          <p:nvPr/>
        </p:nvSpPr>
        <p:spPr bwMode="auto">
          <a:xfrm>
            <a:off x="2379194" y="4321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Recovery point objective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23"/>
          <p:cNvSpPr txBox="1">
            <a:spLocks noChangeArrowheads="1"/>
          </p:cNvSpPr>
          <p:nvPr/>
        </p:nvSpPr>
        <p:spPr bwMode="auto">
          <a:xfrm>
            <a:off x="3628298"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Backup vault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8" name="TextBox 23"/>
          <p:cNvSpPr txBox="1">
            <a:spLocks noChangeArrowheads="1"/>
          </p:cNvSpPr>
          <p:nvPr/>
        </p:nvSpPr>
        <p:spPr bwMode="auto">
          <a:xfrm>
            <a:off x="2379194" y="540930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Compliance reporting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9" name="TextBox 23"/>
          <p:cNvSpPr txBox="1">
            <a:spLocks noChangeArrowheads="1"/>
          </p:cNvSpPr>
          <p:nvPr/>
        </p:nvSpPr>
        <p:spPr bwMode="auto">
          <a:xfrm>
            <a:off x="3628298"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Backup restore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39"/>
          <p:cNvPicPr>
            <a:picLocks noChangeAspect="1"/>
          </p:cNvPicPr>
          <p:nvPr/>
        </p:nvPicPr>
        <p:blipFill>
          <a:blip r:embed="rId15">
            <a:extLst>
              <a:ext uri="{96DAC541-7B7A-43D3-8B79-37D633B846F1}">
                <asvg:svgBlip xmlns:asvg="http://schemas.microsoft.com/office/drawing/2016/SVG/main" r:embed="rId16"/>
              </a:ext>
            </a:extLst>
          </a:blip>
          <a:srcRect/>
          <a:stretch>
            <a:fillRect/>
          </a:stretch>
        </p:blipFill>
        <p:spPr>
          <a:xfrm>
            <a:off x="5253602" y="4940084"/>
            <a:ext cx="457200" cy="457200"/>
          </a:xfrm>
          <a:prstGeom prst="rect">
            <a:avLst/>
          </a:prstGeom>
        </p:spPr>
      </p:pic>
      <p:pic>
        <p:nvPicPr>
          <p:cNvPr id="41" name="Graphic 40"/>
          <p:cNvPicPr>
            <a:picLocks noChangeAspect="1"/>
          </p:cNvPicPr>
          <p:nvPr/>
        </p:nvPicPr>
        <p:blipFill>
          <a:blip r:embed="rId17">
            <a:extLst>
              <a:ext uri="{96DAC541-7B7A-43D3-8B79-37D633B846F1}">
                <asvg:svgBlip xmlns:asvg="http://schemas.microsoft.com/office/drawing/2016/SVG/main" r:embed="rId18"/>
              </a:ext>
            </a:extLst>
          </a:blip>
          <a:srcRect/>
          <a:stretch>
            <a:fillRect/>
          </a:stretch>
        </p:blipFill>
        <p:spPr>
          <a:xfrm>
            <a:off x="5254207" y="2823647"/>
            <a:ext cx="457200" cy="457200"/>
          </a:xfrm>
          <a:prstGeom prst="rect">
            <a:avLst/>
          </a:prstGeom>
        </p:spPr>
      </p:pic>
      <p:pic>
        <p:nvPicPr>
          <p:cNvPr id="42" name="Graphic 41"/>
          <p:cNvPicPr>
            <a:picLocks noChangeAspect="1"/>
          </p:cNvPicPr>
          <p:nvPr/>
        </p:nvPicPr>
        <p:blipFill>
          <a:blip r:embed="rId19">
            <a:extLst>
              <a:ext uri="{96DAC541-7B7A-43D3-8B79-37D633B846F1}">
                <asvg:svgBlip xmlns:asvg="http://schemas.microsoft.com/office/drawing/2016/SVG/main" r:embed="rId20"/>
              </a:ext>
            </a:extLst>
          </a:blip>
          <a:srcRect/>
          <a:stretch>
            <a:fillRect/>
          </a:stretch>
        </p:blipFill>
        <p:spPr>
          <a:xfrm>
            <a:off x="5253602" y="3857933"/>
            <a:ext cx="457200" cy="457200"/>
          </a:xfrm>
          <a:prstGeom prst="rect">
            <a:avLst/>
          </a:prstGeom>
        </p:spPr>
      </p:pic>
      <p:sp>
        <p:nvSpPr>
          <p:cNvPr id="43" name="TextBox 23"/>
          <p:cNvSpPr txBox="1">
            <a:spLocks noChangeArrowheads="1"/>
          </p:cNvSpPr>
          <p:nvPr/>
        </p:nvSpPr>
        <p:spPr bwMode="auto">
          <a:xfrm>
            <a:off x="4908118" y="431231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Database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5" name="TextBox 23"/>
          <p:cNvSpPr txBox="1">
            <a:spLocks noChangeArrowheads="1"/>
          </p:cNvSpPr>
          <p:nvPr/>
        </p:nvSpPr>
        <p:spPr bwMode="auto">
          <a:xfrm>
            <a:off x="4865762" y="3283145"/>
            <a:ext cx="12414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machine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6" name="TextBox 23"/>
          <p:cNvSpPr txBox="1">
            <a:spLocks noChangeArrowheads="1"/>
          </p:cNvSpPr>
          <p:nvPr/>
        </p:nvSpPr>
        <p:spPr bwMode="auto">
          <a:xfrm>
            <a:off x="4908118"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46"/>
          <p:cNvPicPr>
            <a:picLocks noChangeAspect="1"/>
          </p:cNvPicPr>
          <p:nvPr/>
        </p:nvPicPr>
        <p:blipFill>
          <a:blip r:embed="rId21">
            <a:extLst>
              <a:ext uri="{96DAC541-7B7A-43D3-8B79-37D633B846F1}">
                <asvg:svgBlip xmlns:asvg="http://schemas.microsoft.com/office/drawing/2016/SVG/main" r:embed="rId22"/>
              </a:ext>
            </a:extLst>
          </a:blip>
          <a:srcRect/>
          <a:stretch>
            <a:fillRect/>
          </a:stretch>
        </p:blipFill>
        <p:spPr>
          <a:xfrm>
            <a:off x="6533281" y="2813924"/>
            <a:ext cx="457200" cy="457200"/>
          </a:xfrm>
          <a:prstGeom prst="rect">
            <a:avLst/>
          </a:prstGeom>
        </p:spPr>
      </p:pic>
      <p:pic>
        <p:nvPicPr>
          <p:cNvPr id="48" name="Graphic 47"/>
          <p:cNvPicPr>
            <a:picLocks noChangeAspect="1"/>
          </p:cNvPicPr>
          <p:nvPr/>
        </p:nvPicPr>
        <p:blipFill>
          <a:blip r:embed="rId23">
            <a:extLst>
              <a:ext uri="{96DAC541-7B7A-43D3-8B79-37D633B846F1}">
                <asvg:svgBlip xmlns:asvg="http://schemas.microsoft.com/office/drawing/2016/SVG/main" r:embed="rId24"/>
              </a:ext>
            </a:extLst>
          </a:blip>
          <a:srcRect/>
          <a:stretch>
            <a:fillRect/>
          </a:stretch>
        </p:blipFill>
        <p:spPr>
          <a:xfrm>
            <a:off x="6538709" y="3855111"/>
            <a:ext cx="457200" cy="457200"/>
          </a:xfrm>
          <a:prstGeom prst="rect">
            <a:avLst/>
          </a:prstGeom>
        </p:spPr>
      </p:pic>
      <p:pic>
        <p:nvPicPr>
          <p:cNvPr id="49" name="Graphic 48"/>
          <p:cNvPicPr>
            <a:picLocks noChangeAspect="1"/>
          </p:cNvPicPr>
          <p:nvPr/>
        </p:nvPicPr>
        <p:blipFill>
          <a:blip r:embed="rId25">
            <a:extLst>
              <a:ext uri="{96DAC541-7B7A-43D3-8B79-37D633B846F1}">
                <asvg:svgBlip xmlns:asvg="http://schemas.microsoft.com/office/drawing/2016/SVG/main" r:embed="rId26"/>
              </a:ext>
            </a:extLst>
          </a:blip>
          <a:srcRect/>
          <a:stretch>
            <a:fillRect/>
          </a:stretch>
        </p:blipFill>
        <p:spPr>
          <a:xfrm>
            <a:off x="6538709" y="4952105"/>
            <a:ext cx="457200" cy="457200"/>
          </a:xfrm>
          <a:prstGeom prst="rect">
            <a:avLst/>
          </a:prstGeom>
        </p:spPr>
      </p:pic>
      <p:sp>
        <p:nvSpPr>
          <p:cNvPr id="50" name="TextBox 23"/>
          <p:cNvSpPr txBox="1">
            <a:spLocks noChangeArrowheads="1"/>
          </p:cNvSpPr>
          <p:nvPr/>
        </p:nvSpPr>
        <p:spPr bwMode="auto">
          <a:xfrm>
            <a:off x="6196506" y="5406483"/>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Compute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1" name="TextBox 23"/>
          <p:cNvSpPr txBox="1">
            <a:spLocks noChangeArrowheads="1"/>
          </p:cNvSpPr>
          <p:nvPr/>
        </p:nvSpPr>
        <p:spPr bwMode="auto">
          <a:xfrm>
            <a:off x="6196506" y="4314609"/>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Storage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2" name="TextBox 23"/>
          <p:cNvSpPr txBox="1">
            <a:spLocks noChangeArrowheads="1"/>
          </p:cNvSpPr>
          <p:nvPr/>
        </p:nvSpPr>
        <p:spPr bwMode="auto">
          <a:xfrm>
            <a:off x="6133539" y="3283145"/>
            <a:ext cx="1272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machine monitor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3" name="Graphic 52"/>
          <p:cNvPicPr>
            <a:picLocks noChangeAspect="1"/>
          </p:cNvPicPr>
          <p:nvPr/>
        </p:nvPicPr>
        <p:blipFill>
          <a:blip r:embed="rId27">
            <a:extLst>
              <a:ext uri="{96DAC541-7B7A-43D3-8B79-37D633B846F1}">
                <asvg:svgBlip xmlns:asvg="http://schemas.microsoft.com/office/drawing/2016/SVG/main" r:embed="rId28"/>
              </a:ext>
            </a:extLst>
          </a:blip>
          <a:srcRect/>
          <a:stretch>
            <a:fillRect/>
          </a:stretch>
        </p:blipFill>
        <p:spPr>
          <a:xfrm>
            <a:off x="9254021" y="2823647"/>
            <a:ext cx="457200" cy="457200"/>
          </a:xfrm>
          <a:prstGeom prst="rect">
            <a:avLst/>
          </a:prstGeom>
        </p:spPr>
      </p:pic>
      <p:pic>
        <p:nvPicPr>
          <p:cNvPr id="54" name="Graphic 53"/>
          <p:cNvPicPr>
            <a:picLocks noChangeAspect="1"/>
          </p:cNvPicPr>
          <p:nvPr/>
        </p:nvPicPr>
        <p:blipFill>
          <a:blip r:embed="rId29">
            <a:extLst>
              <a:ext uri="{96DAC541-7B7A-43D3-8B79-37D633B846F1}">
                <asvg:svgBlip xmlns:asvg="http://schemas.microsoft.com/office/drawing/2016/SVG/main" r:embed="rId30"/>
              </a:ext>
            </a:extLst>
          </a:blip>
          <a:srcRect/>
          <a:stretch>
            <a:fillRect/>
          </a:stretch>
        </p:blipFill>
        <p:spPr>
          <a:xfrm>
            <a:off x="9250531" y="3857933"/>
            <a:ext cx="457200" cy="457200"/>
          </a:xfrm>
          <a:prstGeom prst="rect">
            <a:avLst/>
          </a:prstGeom>
        </p:spPr>
      </p:pic>
      <p:sp>
        <p:nvSpPr>
          <p:cNvPr id="55" name="TextBox 23"/>
          <p:cNvSpPr txBox="1">
            <a:spLocks noChangeArrowheads="1"/>
          </p:cNvSpPr>
          <p:nvPr/>
        </p:nvSpPr>
        <p:spPr bwMode="auto">
          <a:xfrm>
            <a:off x="8628401" y="4312311"/>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support for Amazon S3</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6" name="TextBox 23"/>
          <p:cNvSpPr txBox="1">
            <a:spLocks noChangeArrowheads="1"/>
          </p:cNvSpPr>
          <p:nvPr/>
        </p:nvSpPr>
        <p:spPr bwMode="auto">
          <a:xfrm>
            <a:off x="8628595"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support for VMware workloads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 name="Graphic 1"/>
          <p:cNvPicPr>
            <a:picLocks noChangeAspect="1"/>
          </p:cNvPicPr>
          <p:nvPr/>
        </p:nvPicPr>
        <p:blipFill>
          <a:blip r:embed="rId31">
            <a:extLst>
              <a:ext uri="{96DAC541-7B7A-43D3-8B79-37D633B846F1}">
                <asvg:svgBlip xmlns:asvg="http://schemas.microsoft.com/office/drawing/2016/SVG/main" r:embed="rId32"/>
              </a:ext>
            </a:extLst>
          </a:blip>
          <a:srcRect/>
          <a:stretch>
            <a:fillRect/>
          </a:stretch>
        </p:blipFill>
        <p:spPr>
          <a:xfrm>
            <a:off x="9250531" y="4952105"/>
            <a:ext cx="457200" cy="457200"/>
          </a:xfrm>
          <a:prstGeom prst="rect">
            <a:avLst/>
          </a:prstGeom>
        </p:spPr>
      </p:pic>
      <p:sp>
        <p:nvSpPr>
          <p:cNvPr id="3" name="TextBox 23"/>
          <p:cNvSpPr txBox="1">
            <a:spLocks noChangeArrowheads="1"/>
          </p:cNvSpPr>
          <p:nvPr/>
        </p:nvSpPr>
        <p:spPr bwMode="auto">
          <a:xfrm>
            <a:off x="8622882" y="5406483"/>
            <a:ext cx="169602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support for Amazon FSx for NetApp ONTAP</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3"/>
          <p:cNvPicPr>
            <a:picLocks noChangeAspect="1"/>
          </p:cNvPicPr>
          <p:nvPr/>
        </p:nvPicPr>
        <p:blipFill>
          <a:blip r:embed="rId33">
            <a:extLst>
              <a:ext uri="{96DAC541-7B7A-43D3-8B79-37D633B846F1}">
                <asvg:svgBlip xmlns:asvg="http://schemas.microsoft.com/office/drawing/2016/SVG/main" r:embed="rId34"/>
              </a:ext>
            </a:extLst>
          </a:blip>
          <a:srcRect/>
          <a:stretch>
            <a:fillRect/>
          </a:stretch>
        </p:blipFill>
        <p:spPr>
          <a:xfrm>
            <a:off x="7800301" y="3851187"/>
            <a:ext cx="457200" cy="457200"/>
          </a:xfrm>
          <a:prstGeom prst="rect">
            <a:avLst/>
          </a:prstGeom>
        </p:spPr>
      </p:pic>
      <p:sp>
        <p:nvSpPr>
          <p:cNvPr id="5" name="TextBox 23"/>
          <p:cNvSpPr txBox="1">
            <a:spLocks noChangeArrowheads="1"/>
          </p:cNvSpPr>
          <p:nvPr/>
        </p:nvSpPr>
        <p:spPr bwMode="auto">
          <a:xfrm>
            <a:off x="7408978" y="4314636"/>
            <a:ext cx="12325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Legal hold</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5"/>
          <p:cNvPicPr>
            <a:picLocks noChangeAspect="1"/>
          </p:cNvPicPr>
          <p:nvPr/>
        </p:nvPicPr>
        <p:blipFill>
          <a:blip r:embed="rId35">
            <a:extLst>
              <a:ext uri="{96DAC541-7B7A-43D3-8B79-37D633B846F1}">
                <asvg:svgBlip xmlns:asvg="http://schemas.microsoft.com/office/drawing/2016/SVG/main" r:embed="rId36"/>
              </a:ext>
            </a:extLst>
          </a:blip>
          <a:srcRect/>
          <a:stretch>
            <a:fillRect/>
          </a:stretch>
        </p:blipFill>
        <p:spPr>
          <a:xfrm>
            <a:off x="7814947" y="4952105"/>
            <a:ext cx="457200" cy="457200"/>
          </a:xfrm>
          <a:prstGeom prst="rect">
            <a:avLst/>
          </a:prstGeom>
        </p:spPr>
      </p:pic>
      <p:sp>
        <p:nvSpPr>
          <p:cNvPr id="7" name="TextBox 23"/>
          <p:cNvSpPr txBox="1">
            <a:spLocks noChangeArrowheads="1"/>
          </p:cNvSpPr>
          <p:nvPr/>
        </p:nvSpPr>
        <p:spPr bwMode="auto">
          <a:xfrm>
            <a:off x="7424880" y="5406483"/>
            <a:ext cx="1232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Backup Audit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 name="Graphic 7"/>
          <p:cNvPicPr>
            <a:picLocks noChangeAspect="1"/>
          </p:cNvPicPr>
          <p:nvPr/>
        </p:nvPicPr>
        <p:blipFill>
          <a:blip r:embed="rId37">
            <a:extLst>
              <a:ext uri="{96DAC541-7B7A-43D3-8B79-37D633B846F1}">
                <asvg:svgBlip xmlns:asvg="http://schemas.microsoft.com/office/drawing/2016/SVG/main" r:embed="rId38"/>
              </a:ext>
            </a:extLst>
          </a:blip>
          <a:srcRect/>
          <a:stretch>
            <a:fillRect/>
          </a:stretch>
        </p:blipFill>
        <p:spPr>
          <a:xfrm>
            <a:off x="7810204" y="2822798"/>
            <a:ext cx="457200" cy="457200"/>
          </a:xfrm>
          <a:prstGeom prst="rect">
            <a:avLst/>
          </a:prstGeom>
        </p:spPr>
      </p:pic>
      <p:sp>
        <p:nvSpPr>
          <p:cNvPr id="9" name="TextBox 23"/>
          <p:cNvSpPr txBox="1">
            <a:spLocks noChangeArrowheads="1"/>
          </p:cNvSpPr>
          <p:nvPr/>
        </p:nvSpPr>
        <p:spPr bwMode="auto">
          <a:xfrm>
            <a:off x="7418750" y="3277176"/>
            <a:ext cx="1232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Backup Vault Lock</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17"/>
          <p:cNvPicPr>
            <a:picLocks noChangeAspect="1"/>
          </p:cNvPicPr>
          <p:nvPr/>
        </p:nvPicPr>
        <p:blipFill>
          <a:blip r:embed="rId39">
            <a:extLst>
              <a:ext uri="{96DAC541-7B7A-43D3-8B79-37D633B846F1}">
                <asvg:svgBlip xmlns:asvg="http://schemas.microsoft.com/office/drawing/2016/SVG/main" r:embed="rId40"/>
              </a:ext>
            </a:extLst>
          </a:blip>
          <a:srcRect/>
          <a:stretch>
            <a:fillRect/>
          </a:stretch>
        </p:blipFill>
        <p:spPr>
          <a:xfrm>
            <a:off x="10866136" y="2823647"/>
            <a:ext cx="457200" cy="457200"/>
          </a:xfrm>
          <a:prstGeom prst="rect">
            <a:avLst/>
          </a:prstGeom>
        </p:spPr>
      </p:pic>
      <p:sp>
        <p:nvSpPr>
          <p:cNvPr id="19" name="TextBox 23"/>
          <p:cNvSpPr txBox="1">
            <a:spLocks noChangeArrowheads="1"/>
          </p:cNvSpPr>
          <p:nvPr/>
        </p:nvSpPr>
        <p:spPr bwMode="auto">
          <a:xfrm>
            <a:off x="10246724"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Backup for</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CloudFormation</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6144112"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982429"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7306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73065"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73068" name="Text Placeholder 4"/>
          <p:cNvSpPr>
            <a:spLocks noGrp="1" noChangeArrowheads="1"/>
          </p:cNvSpPr>
          <p:nvPr>
            <p:ph type="body" sz="quarter" idx="10"/>
          </p:nvPr>
        </p:nvSpPr>
        <p:spPr/>
        <p:txBody>
          <a:bodyPr/>
          <a:lstStyle/>
          <a:p>
            <a:pPr eaLnBrk="1" hangingPunct="1"/>
            <a:r>
              <a:rPr lang="en-US" altLang="en-US" dirty="0"/>
              <a:t>6/7</a:t>
            </a:r>
            <a:endParaRPr lang="en-US" altLang="en-US" dirty="0"/>
          </a:p>
        </p:txBody>
      </p:sp>
      <p:sp>
        <p:nvSpPr>
          <p:cNvPr id="173069" name="TextBox 9"/>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Storage Service (Amazon S3)</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70" name="TextBox 15"/>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Object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71" name="TextBox 16"/>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VPC access points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72" name="TextBox 18"/>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Access points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73" name="TextBox 20"/>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Bucket with</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objects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74" name="TextBox 21"/>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Bucket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3075" name="Graphic 6"/>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10782031"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2659063"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820746"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9629161"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467478"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Replication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Time Control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83" name="TextBox 52"/>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Replication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3" name="Straight Connector 32"/>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6144112"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4982429"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Glacier Deep Archive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89" name="TextBox 61"/>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Intelligent-</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Tiering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90" name="TextBox 62"/>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Standard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3091" name="Graphic 6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2659063"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3820746"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8467478"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7305795"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One</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Zone-IA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96" name="TextBox 68"/>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Standard-IA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7" name="Graphic 22"/>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7322238"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Storage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Lens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9" name="TextBox 20"/>
          <p:cNvSpPr txBox="1">
            <a:spLocks noChangeArrowheads="1"/>
          </p:cNvSpPr>
          <p:nvPr/>
        </p:nvSpPr>
        <p:spPr bwMode="auto">
          <a:xfrm>
            <a:off x="3155455"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Object Lambda Access Points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0" name="TextBox 21"/>
          <p:cNvSpPr txBox="1">
            <a:spLocks noChangeArrowheads="1"/>
          </p:cNvSpPr>
          <p:nvPr/>
        </p:nvSpPr>
        <p:spPr bwMode="auto">
          <a:xfrm>
            <a:off x="2396744" y="5605723"/>
            <a:ext cx="96470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Object Lambda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1" name="Graphic 14"/>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2659063"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p:cNvPicPr>
            <a:picLocks noChangeAspect="1" noChangeArrowheads="1"/>
          </p:cNvPicPr>
          <p:nvPr/>
        </p:nvPicPr>
        <p:blipFill>
          <a:blip r:embed="rId30">
            <a:extLst>
              <a:ext uri="{96DAC541-7B7A-43D3-8B79-37D633B846F1}">
                <asvg:svgBlip xmlns:asvg="http://schemas.microsoft.com/office/drawing/2016/SVG/main" r:embed="rId31"/>
              </a:ext>
            </a:extLst>
          </a:blip>
          <a:srcRect/>
          <a:stretch>
            <a:fillRect/>
          </a:stretch>
        </p:blipFill>
        <p:spPr bwMode="auto">
          <a:xfrm>
            <a:off x="3815090"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60"/>
          <p:cNvSpPr txBox="1">
            <a:spLocks noChangeArrowheads="1"/>
          </p:cNvSpPr>
          <p:nvPr/>
        </p:nvSpPr>
        <p:spPr bwMode="auto">
          <a:xfrm>
            <a:off x="6658936" y="3265488"/>
            <a:ext cx="17909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Glacier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Flexible Retrieval</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0" name="TextBox 59"/>
          <p:cNvSpPr txBox="1">
            <a:spLocks noChangeArrowheads="1"/>
          </p:cNvSpPr>
          <p:nvPr/>
        </p:nvSpPr>
        <p:spPr bwMode="auto">
          <a:xfrm>
            <a:off x="10437198"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on Outposts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2" name="TextBox 59"/>
          <p:cNvSpPr txBox="1">
            <a:spLocks noChangeArrowheads="1"/>
          </p:cNvSpPr>
          <p:nvPr/>
        </p:nvSpPr>
        <p:spPr bwMode="auto">
          <a:xfrm>
            <a:off x="9269510" y="3259138"/>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Glacier Instant Retrieval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3" name="Graphic 65"/>
          <p:cNvPicPr>
            <a:picLocks noChangeAspect="1" noChangeArrowheads="1"/>
          </p:cNvPicPr>
          <p:nvPr/>
        </p:nvPicPr>
        <p:blipFill>
          <a:blip r:embed="rId32">
            <a:extLst>
              <a:ext uri="{96DAC541-7B7A-43D3-8B79-37D633B846F1}">
                <asvg:svgBlip xmlns:asvg="http://schemas.microsoft.com/office/drawing/2016/SVG/main" r:embed="rId33"/>
              </a:ext>
            </a:extLst>
          </a:blip>
          <a:srcRect/>
          <a:stretch>
            <a:fillRect/>
          </a:stretch>
        </p:blipFill>
        <p:spPr bwMode="auto">
          <a:xfrm>
            <a:off x="9620348"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65"/>
          <p:cNvPicPr>
            <a:picLocks noChangeAspect="1" noChangeArrowheads="1"/>
          </p:cNvPicPr>
          <p:nvPr/>
        </p:nvPicPr>
        <p:blipFill>
          <a:blip r:embed="rId34">
            <a:extLst>
              <a:ext uri="{96DAC541-7B7A-43D3-8B79-37D633B846F1}">
                <asvg:svgBlip xmlns:asvg="http://schemas.microsoft.com/office/drawing/2016/SVG/main" r:embed="rId35"/>
              </a:ext>
            </a:extLst>
          </a:blip>
          <a:srcRect/>
          <a:stretch>
            <a:fillRect/>
          </a:stretch>
        </p:blipFill>
        <p:spPr bwMode="auto">
          <a:xfrm>
            <a:off x="10782031"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2"/>
          <p:cNvPicPr>
            <a:picLocks noChangeAspect="1" noChangeArrowheads="1"/>
          </p:cNvPicPr>
          <p:nvPr/>
        </p:nvPicPr>
        <p:blipFill>
          <a:blip r:embed="rId36">
            <a:extLst>
              <a:ext uri="{96DAC541-7B7A-43D3-8B79-37D633B846F1}">
                <asvg:svgBlip xmlns:asvg="http://schemas.microsoft.com/office/drawing/2016/SVG/main" r:embed="rId37"/>
              </a:ext>
            </a:extLst>
          </a:blip>
          <a:srcRect/>
          <a:stretch>
            <a:fillRect/>
          </a:stretch>
        </p:blipFill>
        <p:spPr bwMode="auto">
          <a:xfrm>
            <a:off x="6144112"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50"/>
          <p:cNvSpPr txBox="1">
            <a:spLocks noChangeArrowheads="1"/>
          </p:cNvSpPr>
          <p:nvPr/>
        </p:nvSpPr>
        <p:spPr bwMode="auto">
          <a:xfrm>
            <a:off x="5864146" y="5599373"/>
            <a:ext cx="98758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S3 Select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22"/>
          <p:cNvPicPr>
            <a:picLocks noChangeAspect="1" noChangeArrowheads="1"/>
          </p:cNvPicPr>
          <p:nvPr/>
        </p:nvPicPr>
        <p:blipFill>
          <a:blip r:embed="rId38">
            <a:extLst>
              <a:ext uri="{96DAC541-7B7A-43D3-8B79-37D633B846F1}">
                <asvg:svgBlip xmlns:asvg="http://schemas.microsoft.com/office/drawing/2016/SVG/main" r:embed="rId39"/>
              </a:ext>
            </a:extLst>
          </a:blip>
          <a:srcRect/>
          <a:stretch>
            <a:fillRect/>
          </a:stretch>
        </p:blipFill>
        <p:spPr bwMode="auto">
          <a:xfrm>
            <a:off x="7326994"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0"/>
          <p:cNvSpPr txBox="1">
            <a:spLocks noChangeArrowheads="1"/>
          </p:cNvSpPr>
          <p:nvPr/>
        </p:nvSpPr>
        <p:spPr bwMode="auto">
          <a:xfrm>
            <a:off x="6960358" y="5599373"/>
            <a:ext cx="11904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S3 Object Lock</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22"/>
          <p:cNvPicPr>
            <a:picLocks noChangeAspect="1" noChangeArrowheads="1"/>
          </p:cNvPicPr>
          <p:nvPr/>
        </p:nvPicPr>
        <p:blipFill>
          <a:blip r:embed="rId40">
            <a:extLst>
              <a:ext uri="{96DAC541-7B7A-43D3-8B79-37D633B846F1}">
                <asvg:svgBlip xmlns:asvg="http://schemas.microsoft.com/office/drawing/2016/SVG/main" r:embed="rId41"/>
              </a:ext>
            </a:extLst>
          </a:blip>
          <a:srcRect/>
          <a:stretch>
            <a:fillRect/>
          </a:stretch>
        </p:blipFill>
        <p:spPr bwMode="auto">
          <a:xfrm>
            <a:off x="8467478"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0"/>
          <p:cNvSpPr txBox="1">
            <a:spLocks noChangeArrowheads="1"/>
          </p:cNvSpPr>
          <p:nvPr/>
        </p:nvSpPr>
        <p:spPr bwMode="auto">
          <a:xfrm>
            <a:off x="8100841" y="5599373"/>
            <a:ext cx="11904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S3 Batch Operations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20"/>
          <p:cNvSpPr txBox="1">
            <a:spLocks noChangeArrowheads="1"/>
          </p:cNvSpPr>
          <p:nvPr/>
        </p:nvSpPr>
        <p:spPr bwMode="auto">
          <a:xfrm>
            <a:off x="4544731" y="5607324"/>
            <a:ext cx="13510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S3 Multi-Region </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Access Points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31"/>
          <p:cNvPicPr>
            <a:picLocks noChangeAspect="1" noChangeArrowheads="1"/>
          </p:cNvPicPr>
          <p:nvPr/>
        </p:nvPicPr>
        <p:blipFill>
          <a:blip r:embed="rId42">
            <a:extLst>
              <a:ext uri="{96DAC541-7B7A-43D3-8B79-37D633B846F1}">
                <asvg:svgBlip xmlns:asvg="http://schemas.microsoft.com/office/drawing/2016/SVG/main" r:embed="rId43"/>
              </a:ext>
            </a:extLst>
          </a:blip>
          <a:srcRect/>
          <a:stretch>
            <a:fillRect/>
          </a:stretch>
        </p:blipFill>
        <p:spPr bwMode="auto">
          <a:xfrm>
            <a:off x="4982429"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7306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73065"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73068" name="Text Placeholder 4"/>
          <p:cNvSpPr>
            <a:spLocks noGrp="1" noChangeArrowheads="1"/>
          </p:cNvSpPr>
          <p:nvPr>
            <p:ph type="body" sz="quarter" idx="10"/>
          </p:nvPr>
        </p:nvSpPr>
        <p:spPr/>
        <p:txBody>
          <a:bodyPr/>
          <a:lstStyle/>
          <a:p>
            <a:pPr eaLnBrk="1" hangingPunct="1"/>
            <a:r>
              <a:rPr lang="en-US" altLang="en-US" dirty="0"/>
              <a:t>7/7</a:t>
            </a:r>
            <a:endParaRPr lang="en-US" altLang="en-US" dirty="0"/>
          </a:p>
        </p:txBody>
      </p:sp>
      <p:sp>
        <p:nvSpPr>
          <p:cNvPr id="173069" name="TextBox 9"/>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S3 on Outposts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4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9263" y="1181101"/>
            <a:ext cx="762000" cy="762000"/>
          </a:xfrm>
          <a:prstGeom prst="rect">
            <a:avLst/>
          </a:prstGeom>
        </p:spPr>
      </p:pic>
      <p:pic>
        <p:nvPicPr>
          <p:cNvPr id="16" name="Graphic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Storage Service Glacier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Box 23"/>
          <p:cNvSpPr txBox="1">
            <a:spLocks noChangeArrowheads="1"/>
          </p:cNvSpPr>
          <p:nvPr/>
        </p:nvSpPr>
        <p:spPr bwMode="auto">
          <a:xfrm>
            <a:off x="4562619"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Vault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3" name="TextBox 24"/>
          <p:cNvSpPr txBox="1">
            <a:spLocks noChangeArrowheads="1"/>
          </p:cNvSpPr>
          <p:nvPr/>
        </p:nvSpPr>
        <p:spPr bwMode="auto">
          <a:xfrm>
            <a:off x="5542106"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Archive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3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18344"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3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857894"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9"/>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File Cache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8">
            <a:extLst>
              <a:ext uri="{96DAC541-7B7A-43D3-8B79-37D633B846F1}">
                <asvg:svgBlip xmlns:asvg="http://schemas.microsoft.com/office/drawing/2016/SVG/main" r:embed="rId9"/>
              </a:ext>
            </a:extLst>
          </a:blip>
          <a:srcRect/>
          <a:stretch>
            <a:fillRect/>
          </a:stretch>
        </p:blipFill>
        <p:spPr>
          <a:xfrm>
            <a:off x="7539225" y="1189052"/>
            <a:ext cx="762000" cy="762000"/>
          </a:xfrm>
          <a:prstGeom prst="rect">
            <a:avLst/>
          </a:prstGeom>
        </p:spPr>
      </p:pic>
      <p:sp>
        <p:nvSpPr>
          <p:cNvPr id="4" name="TextBox 17"/>
          <p:cNvSpPr txBox="1">
            <a:spLocks noChangeArrowheads="1"/>
          </p:cNvSpPr>
          <p:nvPr/>
        </p:nvSpPr>
        <p:spPr bwMode="auto">
          <a:xfrm>
            <a:off x="7159533" y="3279775"/>
            <a:ext cx="15170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On-premises NFS linked datasets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681913" y="28416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7315434" y="4305493"/>
            <a:ext cx="12052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Hybrid NFS linked datasets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 name="Graphic 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681913" y="386734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7201633" y="5331212"/>
            <a:ext cx="14161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S3 linked datasets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681913" y="48930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40" name="Footer Placeholder 3"/>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2241" name="Slide Number Placeholder 4"/>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2225" name="Title 1"/>
          <p:cNvSpPr>
            <a:spLocks noGrp="1" noChangeArrowheads="1"/>
          </p:cNvSpPr>
          <p:nvPr>
            <p:ph type="title"/>
          </p:nvPr>
        </p:nvSpPr>
        <p:spPr/>
        <p:txBody>
          <a:bodyPr/>
          <a:lstStyle/>
          <a:p>
            <a:pPr eaLnBrk="1" hangingPunct="1"/>
            <a:r>
              <a:rPr lang="en-US" altLang="en-US" dirty="0"/>
              <a:t>Icons</a:t>
            </a:r>
            <a:endParaRPr lang="en-US" altLang="en-US" dirty="0"/>
          </a:p>
        </p:txBody>
      </p:sp>
      <p:sp>
        <p:nvSpPr>
          <p:cNvPr id="52226" name="Content Placeholder 2"/>
          <p:cNvSpPr>
            <a:spLocks noGrp="1" noChangeArrowheads="1"/>
          </p:cNvSpPr>
          <p:nvPr>
            <p:ph sz="half" idx="4294967295"/>
          </p:nvPr>
        </p:nvSpPr>
        <p:spPr>
          <a:xfrm>
            <a:off x="240940" y="2273300"/>
            <a:ext cx="5588360" cy="3584575"/>
          </a:xfrm>
        </p:spPr>
        <p:txBody>
          <a:bodyPr/>
          <a:lstStyle/>
          <a:p>
            <a:pPr eaLnBrk="1" hangingPunct="1"/>
            <a:r>
              <a:rPr lang="en-US" altLang="en-US" sz="1800" b="1" dirty="0"/>
              <a:t>Resizing icons</a:t>
            </a:r>
            <a:endParaRPr lang="en-US" altLang="en-US" sz="1800" b="1" dirty="0"/>
          </a:p>
          <a:p>
            <a:pPr eaLnBrk="1" hangingPunct="1"/>
            <a:r>
              <a:rPr lang="en-US" altLang="en-US" sz="1800" dirty="0"/>
              <a:t>All icons in this deck are SVGs, allowing them to be scaled up or down only when used in presentations. To preserve icon integrity, be sure to hold down Shift while resizing.</a:t>
            </a:r>
            <a:endParaRPr lang="en-US" altLang="en-US" sz="1800" dirty="0"/>
          </a:p>
          <a:p>
            <a:pPr eaLnBrk="1" hangingPunct="1"/>
            <a:endParaRPr lang="en-US" altLang="en-US" sz="1800" dirty="0"/>
          </a:p>
          <a:p>
            <a:pPr eaLnBrk="1" hangingPunct="1"/>
            <a:endParaRPr lang="en-US" altLang="en-US" sz="1800" dirty="0"/>
          </a:p>
          <a:p>
            <a:pPr eaLnBrk="1" hangingPunct="1"/>
            <a:endParaRPr lang="en-US" altLang="en-US" sz="1800" dirty="0"/>
          </a:p>
          <a:p>
            <a:pPr eaLnBrk="1" hangingPunct="1"/>
            <a:endParaRPr lang="en-US" altLang="en-US" sz="1800" dirty="0"/>
          </a:p>
          <a:p>
            <a:pPr eaLnBrk="1" hangingPunct="1"/>
            <a:r>
              <a:rPr lang="en-US" altLang="en-US" sz="1800" dirty="0"/>
              <a:t>For diagrams, use icons at their predefined size and do not resize.</a:t>
            </a:r>
            <a:endParaRPr lang="en-US" altLang="en-US" sz="1800" dirty="0"/>
          </a:p>
        </p:txBody>
      </p:sp>
      <p:sp>
        <p:nvSpPr>
          <p:cNvPr id="52227" name="Content Placeholder 8"/>
          <p:cNvSpPr>
            <a:spLocks noGrp="1" noChangeArrowheads="1"/>
          </p:cNvSpPr>
          <p:nvPr>
            <p:ph sz="half" idx="4294967295"/>
          </p:nvPr>
        </p:nvSpPr>
        <p:spPr>
          <a:xfrm>
            <a:off x="240941" y="1149350"/>
            <a:ext cx="11454670" cy="1147763"/>
          </a:xfrm>
        </p:spPr>
        <p:txBody>
          <a:bodyPr>
            <a:normAutofit/>
          </a:bodyPr>
          <a:lstStyle/>
          <a:p>
            <a:r>
              <a:rPr lang="en-US" sz="1800"/>
              <a:t>Architecture service icons are designed to be used on both light and dark backgrounds. Please use the appropriate resource icons for the background type. You can find the correct icons in the assets package download or in the PowerPoint presentation.</a:t>
            </a:r>
            <a:endParaRPr lang="en-US" altLang="en-US" sz="1800" dirty="0"/>
          </a:p>
        </p:txBody>
      </p:sp>
      <p:sp>
        <p:nvSpPr>
          <p:cNvPr id="36" name="Rectangle 35"/>
          <p:cNvSpPr/>
          <p:nvPr/>
        </p:nvSpPr>
        <p:spPr>
          <a:xfrm>
            <a:off x="6286500" y="2224088"/>
            <a:ext cx="3670300" cy="1913100"/>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37" name="Rectangle 36"/>
          <p:cNvSpPr/>
          <p:nvPr/>
        </p:nvSpPr>
        <p:spPr>
          <a:xfrm>
            <a:off x="6286500" y="4318416"/>
            <a:ext cx="3670300" cy="1390234"/>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38" name="TextBox 37"/>
          <p:cNvSpPr txBox="1"/>
          <p:nvPr/>
        </p:nvSpPr>
        <p:spPr>
          <a:xfrm>
            <a:off x="6400800" y="2447781"/>
            <a:ext cx="3098800" cy="369332"/>
          </a:xfrm>
          <a:prstGeom prst="rect">
            <a:avLst/>
          </a:prstGeom>
          <a:noFill/>
        </p:spPr>
        <p:txBody>
          <a:bodyPr wrap="square" rtlCol="0">
            <a:spAutoFit/>
          </a:bodyPr>
          <a:lstStyle/>
          <a:p>
            <a:r>
              <a:rPr lang="en-US" b="1" dirty="0">
                <a:solidFill>
                  <a:srgbClr val="1E8900"/>
                </a:solidFill>
                <a:latin typeface="Arial" panose="02080604020202020204" pitchFamily="34" charset="0"/>
                <a:cs typeface="Arial" panose="02080604020202020204" pitchFamily="34" charset="0"/>
              </a:rPr>
              <a:t>DO:</a:t>
            </a:r>
            <a:endParaRPr lang="en-US" b="1" dirty="0">
              <a:solidFill>
                <a:srgbClr val="1E8900"/>
              </a:solidFill>
              <a:latin typeface="Arial" panose="02080604020202020204" pitchFamily="34" charset="0"/>
              <a:cs typeface="Arial" panose="02080604020202020204" pitchFamily="34" charset="0"/>
            </a:endParaRPr>
          </a:p>
        </p:txBody>
      </p:sp>
      <p:sp>
        <p:nvSpPr>
          <p:cNvPr id="39" name="TextBox 38"/>
          <p:cNvSpPr txBox="1"/>
          <p:nvPr/>
        </p:nvSpPr>
        <p:spPr>
          <a:xfrm>
            <a:off x="6400800" y="4390881"/>
            <a:ext cx="3098800" cy="369332"/>
          </a:xfrm>
          <a:prstGeom prst="rect">
            <a:avLst/>
          </a:prstGeom>
          <a:noFill/>
        </p:spPr>
        <p:txBody>
          <a:bodyPr wrap="square" rtlCol="0">
            <a:spAutoFit/>
          </a:bodyPr>
          <a:lstStyle/>
          <a:p>
            <a:r>
              <a:rPr lang="en-US" b="1" dirty="0">
                <a:solidFill>
                  <a:srgbClr val="C00000"/>
                </a:solidFill>
                <a:latin typeface="Arial" panose="02080604020202020204" pitchFamily="34" charset="0"/>
                <a:cs typeface="Arial" panose="02080604020202020204" pitchFamily="34" charset="0"/>
              </a:rPr>
              <a:t>DON’T:</a:t>
            </a:r>
            <a:endParaRPr lang="en-US" b="1" dirty="0">
              <a:solidFill>
                <a:srgbClr val="C00000"/>
              </a:solidFill>
              <a:latin typeface="Arial" panose="02080604020202020204" pitchFamily="34" charset="0"/>
              <a:cs typeface="Arial" panose="02080604020202020204" pitchFamily="34" charset="0"/>
            </a:endParaRPr>
          </a:p>
        </p:txBody>
      </p:sp>
      <p:sp>
        <p:nvSpPr>
          <p:cNvPr id="40" name="Rectangle 39"/>
          <p:cNvSpPr/>
          <p:nvPr/>
        </p:nvSpPr>
        <p:spPr>
          <a:xfrm>
            <a:off x="6286500" y="2224316"/>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41" name="Rectangle 40"/>
          <p:cNvSpPr/>
          <p:nvPr/>
        </p:nvSpPr>
        <p:spPr>
          <a:xfrm>
            <a:off x="6286500" y="4218508"/>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42" name="TextBox 41"/>
          <p:cNvSpPr txBox="1"/>
          <p:nvPr/>
        </p:nvSpPr>
        <p:spPr>
          <a:xfrm>
            <a:off x="6395734" y="2802795"/>
            <a:ext cx="3378504" cy="1169551"/>
          </a:xfrm>
          <a:prstGeom prst="rect">
            <a:avLst/>
          </a:prstGeom>
          <a:noFill/>
        </p:spPr>
        <p:txBody>
          <a:bodyPr wrap="square" rtlCol="0">
            <a:spAutoFit/>
          </a:bodyPr>
          <a:lstStyle/>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Use icons at their predefined size, color and format in diagrams.</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Scale icons as needed for use in presentations.</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Hold down Shift while resizing.</a:t>
            </a:r>
            <a:endParaRPr lang="en-US" sz="1400" dirty="0">
              <a:solidFill>
                <a:schemeClr val="bg1"/>
              </a:solidFill>
              <a:latin typeface="Arial" panose="02080604020202020204" pitchFamily="34" charset="0"/>
              <a:cs typeface="Arial" panose="02080604020202020204" pitchFamily="34" charset="0"/>
            </a:endParaRPr>
          </a:p>
        </p:txBody>
      </p:sp>
      <p:sp>
        <p:nvSpPr>
          <p:cNvPr id="43" name="TextBox 42"/>
          <p:cNvSpPr txBox="1"/>
          <p:nvPr/>
        </p:nvSpPr>
        <p:spPr>
          <a:xfrm>
            <a:off x="6395734" y="4788758"/>
            <a:ext cx="3378504" cy="738664"/>
          </a:xfrm>
          <a:prstGeom prst="rect">
            <a:avLst/>
          </a:prstGeom>
          <a:noFill/>
        </p:spPr>
        <p:txBody>
          <a:bodyPr wrap="square" rtlCol="0">
            <a:spAutoFit/>
          </a:bodyPr>
          <a:lstStyle/>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Crop service icons.</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Flip or rotate icons.</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Change icon shapes.</a:t>
            </a:r>
            <a:endParaRPr lang="en-US" sz="1400" dirty="0">
              <a:solidFill>
                <a:schemeClr val="bg1"/>
              </a:solidFill>
              <a:latin typeface="Arial" panose="02080604020202020204" pitchFamily="34" charset="0"/>
              <a:cs typeface="Arial" panose="02080604020202020204" pitchFamily="34" charset="0"/>
            </a:endParaRPr>
          </a:p>
        </p:txBody>
      </p:sp>
      <p:grpSp>
        <p:nvGrpSpPr>
          <p:cNvPr id="33" name="Group 32"/>
          <p:cNvGrpSpPr/>
          <p:nvPr/>
        </p:nvGrpSpPr>
        <p:grpSpPr>
          <a:xfrm>
            <a:off x="2095057" y="3556933"/>
            <a:ext cx="1604518" cy="1601157"/>
            <a:chOff x="19800" y="3622413"/>
            <a:chExt cx="1825908" cy="1822083"/>
          </a:xfrm>
        </p:grpSpPr>
        <p:pic>
          <p:nvPicPr>
            <p:cNvPr id="34" name="Picture 33"/>
            <p:cNvPicPr>
              <a:picLocks noChangeAspect="1"/>
            </p:cNvPicPr>
            <p:nvPr/>
          </p:nvPicPr>
          <p:blipFill>
            <a:blip r:embed="rId1"/>
            <a:stretch>
              <a:fillRect/>
            </a:stretch>
          </p:blipFill>
          <p:spPr>
            <a:xfrm>
              <a:off x="19800" y="3622413"/>
              <a:ext cx="1580140" cy="1515498"/>
            </a:xfrm>
            <a:prstGeom prst="rect">
              <a:avLst/>
            </a:prstGeom>
          </p:spPr>
        </p:pic>
        <p:grpSp>
          <p:nvGrpSpPr>
            <p:cNvPr id="35" name="Group 34"/>
            <p:cNvGrpSpPr/>
            <p:nvPr/>
          </p:nvGrpSpPr>
          <p:grpSpPr>
            <a:xfrm>
              <a:off x="1109108" y="4711019"/>
              <a:ext cx="736600" cy="733477"/>
              <a:chOff x="1109108" y="4711019"/>
              <a:chExt cx="736600" cy="733477"/>
            </a:xfrm>
          </p:grpSpPr>
          <p:sp>
            <p:nvSpPr>
              <p:cNvPr id="44" name="Rectangle 43"/>
              <p:cNvSpPr/>
              <p:nvPr/>
            </p:nvSpPr>
            <p:spPr>
              <a:xfrm>
                <a:off x="1109108"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bg1"/>
                  </a:solidFill>
                </a:endParaRPr>
              </a:p>
            </p:txBody>
          </p:sp>
          <p:cxnSp>
            <p:nvCxnSpPr>
              <p:cNvPr id="45" name="Straight Arrow Connector 44"/>
              <p:cNvCxnSpPr/>
              <p:nvPr/>
            </p:nvCxnSpPr>
            <p:spPr>
              <a:xfrm>
                <a:off x="1432051"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a:off x="1043794"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885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8850" name="Title 1"/>
          <p:cNvSpPr>
            <a:spLocks noGrp="1" noChangeArrowheads="1"/>
          </p:cNvSpPr>
          <p:nvPr>
            <p:ph type="ctrTitle"/>
          </p:nvPr>
        </p:nvSpPr>
        <p:spPr/>
        <p:txBody>
          <a:bodyPr/>
          <a:lstStyle/>
          <a:p>
            <a:pPr eaLnBrk="1" hangingPunct="1"/>
            <a:r>
              <a:rPr lang="en-US" altLang="en-US" dirty="0"/>
              <a:t>VR &amp; AR</a:t>
            </a:r>
            <a:endParaRPr lang="en-US" altLang="en-US" dirty="0"/>
          </a:p>
        </p:txBody>
      </p:sp>
      <p:sp>
        <p:nvSpPr>
          <p:cNvPr id="7885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987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9874" name="Title 1"/>
          <p:cNvSpPr>
            <a:spLocks noGrp="1" noChangeArrowheads="1"/>
          </p:cNvSpPr>
          <p:nvPr>
            <p:ph type="title"/>
          </p:nvPr>
        </p:nvSpPr>
        <p:spPr/>
        <p:txBody>
          <a:bodyPr/>
          <a:lstStyle/>
          <a:p>
            <a:pPr eaLnBrk="1" hangingPunct="1"/>
            <a:r>
              <a:rPr lang="en-US" altLang="en-US" dirty="0"/>
              <a:t>VR &amp; AR</a:t>
            </a:r>
            <a:endParaRPr lang="en-US" altLang="en-US" dirty="0"/>
          </a:p>
        </p:txBody>
      </p:sp>
      <p:sp>
        <p:nvSpPr>
          <p:cNvPr id="79877"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79878"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Sumerian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p:cNvSpPr>
            <a:spLocks noGrp="1" noChangeArrowheads="1"/>
          </p:cNvSpPr>
          <p:nvPr>
            <p:ph type="title"/>
          </p:nvPr>
        </p:nvSpPr>
        <p:spPr/>
        <p:txBody>
          <a:bodyPr/>
          <a:lstStyle/>
          <a:p>
            <a:pPr eaLnBrk="1" hangingPunct="1"/>
            <a:r>
              <a:rPr lang="en-US" altLang="en-US" dirty="0"/>
              <a:t>Arrows</a:t>
            </a:r>
            <a:endParaRPr lang="en-US" altLang="en-US" dirty="0"/>
          </a:p>
        </p:txBody>
      </p:sp>
      <p:sp>
        <p:nvSpPr>
          <p:cNvPr id="53250" name="Content Placeholder 6"/>
          <p:cNvSpPr>
            <a:spLocks noGrp="1" noChangeArrowheads="1"/>
          </p:cNvSpPr>
          <p:nvPr>
            <p:ph sz="half" idx="1"/>
          </p:nvPr>
        </p:nvSpPr>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endParaRPr lang="en-US" altLang="en-US" sz="1800" dirty="0"/>
          </a:p>
        </p:txBody>
      </p:sp>
      <p:sp>
        <p:nvSpPr>
          <p:cNvPr id="53274"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3275"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 name="Content Placeholder 7"/>
          <p:cNvSpPr>
            <a:spLocks noGrp="1"/>
          </p:cNvSpPr>
          <p:nvPr>
            <p:ph sz="half" idx="10"/>
          </p:nvPr>
        </p:nvSpPr>
        <p:spPr/>
        <p:txBody>
          <a:bodyPr rtlCol="0">
            <a:normAutofit lnSpcReduction="10000"/>
          </a:bodyPr>
          <a:lstStyle/>
          <a:p>
            <a:pPr eaLnBrk="1" fontAlgn="auto" hangingPunct="1">
              <a:spcAft>
                <a:spcPts val="0"/>
              </a:spcAft>
              <a:defRPr/>
            </a:pPr>
            <a:r>
              <a:rPr lang="en-US" sz="1800" b="1" dirty="0"/>
              <a:t>Create new arrows</a:t>
            </a:r>
            <a:endParaRPr lang="en-US" sz="1800" b="1" dirty="0"/>
          </a:p>
          <a:p>
            <a:pPr eaLnBrk="1" fontAlgn="auto" hangingPunct="1">
              <a:spcAft>
                <a:spcPts val="0"/>
              </a:spcAft>
              <a:defRPr/>
            </a:pPr>
            <a:r>
              <a:rPr lang="en-US" sz="1800" dirty="0"/>
              <a:t>Preset arrows use the “Open Arrow” in Size 4.</a:t>
            </a: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endParaRPr lang="en-US" sz="1800" b="1" dirty="0"/>
          </a:p>
          <a:p>
            <a:pPr eaLnBrk="1" fontAlgn="auto" hangingPunct="1">
              <a:spcAft>
                <a:spcPts val="0"/>
              </a:spcAft>
              <a:defRPr/>
            </a:pPr>
            <a:r>
              <a:rPr lang="en-US" sz="1800" dirty="0"/>
              <a:t>If the arrow shape that you need is not available in the sample arrows, use the default arrows.</a:t>
            </a:r>
            <a:endParaRPr lang="en-US" sz="1800" dirty="0"/>
          </a:p>
        </p:txBody>
      </p:sp>
      <p:sp>
        <p:nvSpPr>
          <p:cNvPr id="2" name="Content Placeholder 1"/>
          <p:cNvSpPr>
            <a:spLocks noGrp="1"/>
          </p:cNvSpPr>
          <p:nvPr>
            <p:ph sz="half" idx="12"/>
          </p:nvPr>
        </p:nvSpPr>
        <p:spPr/>
        <p:txBody>
          <a:bodyPr/>
          <a:lstStyle/>
          <a:p>
            <a:r>
              <a:rPr lang="en-US" altLang="en-US" dirty="0"/>
              <a:t>Use arrows or lines to connect parts of a diagram or to show a workflow. </a:t>
            </a:r>
            <a:endParaRPr lang="en-US" altLang="en-US" dirty="0"/>
          </a:p>
        </p:txBody>
      </p:sp>
      <p:grpSp>
        <p:nvGrpSpPr>
          <p:cNvPr id="30" name="Group 29"/>
          <p:cNvGrpSpPr/>
          <p:nvPr/>
        </p:nvGrpSpPr>
        <p:grpSpPr>
          <a:xfrm>
            <a:off x="763073" y="5005953"/>
            <a:ext cx="2715389" cy="459617"/>
            <a:chOff x="379727" y="4351132"/>
            <a:chExt cx="2701110" cy="457200"/>
          </a:xfrm>
        </p:grpSpPr>
        <p:pic>
          <p:nvPicPr>
            <p:cNvPr id="31" name="Picture 30"/>
            <p:cNvPicPr>
              <a:picLocks noChangeAspect="1"/>
            </p:cNvPicPr>
            <p:nvPr/>
          </p:nvPicPr>
          <p:blipFill>
            <a:blip r:embed="rId1"/>
            <a:stretch>
              <a:fillRect/>
            </a:stretch>
          </p:blipFill>
          <p:spPr>
            <a:xfrm>
              <a:off x="379727" y="4351132"/>
              <a:ext cx="1989117" cy="457200"/>
            </a:xfrm>
            <a:prstGeom prst="rect">
              <a:avLst/>
            </a:prstGeom>
          </p:spPr>
        </p:pic>
        <p:sp>
          <p:nvSpPr>
            <p:cNvPr id="32" name="Rectangle 31"/>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cxnSp>
          <p:nvCxnSpPr>
            <p:cNvPr id="33" name="Straight Arrow Connector 32"/>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endParaRPr lang="en-US" sz="1100" dirty="0">
                <a:solidFill>
                  <a:srgbClr val="FF0000"/>
                </a:solidFill>
              </a:endParaRPr>
            </a:p>
          </p:txBody>
        </p:sp>
      </p:grpSp>
      <p:grpSp>
        <p:nvGrpSpPr>
          <p:cNvPr id="35" name="Group 34"/>
          <p:cNvGrpSpPr/>
          <p:nvPr/>
        </p:nvGrpSpPr>
        <p:grpSpPr>
          <a:xfrm>
            <a:off x="913033" y="4083162"/>
            <a:ext cx="1645920" cy="671512"/>
            <a:chOff x="498687" y="3411643"/>
            <a:chExt cx="1645920" cy="671512"/>
          </a:xfrm>
        </p:grpSpPr>
        <p:cxnSp>
          <p:nvCxnSpPr>
            <p:cNvPr id="36" name="Straight Arrow Connector 35"/>
            <p:cNvCxnSpPr/>
            <p:nvPr/>
          </p:nvCxnSpPr>
          <p:spPr>
            <a:xfrm>
              <a:off x="498687" y="4083155"/>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98687" y="3754543"/>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98687" y="3411643"/>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4396528" y="3492397"/>
            <a:ext cx="1463040" cy="563402"/>
            <a:chOff x="4053622" y="2962541"/>
            <a:chExt cx="1463040" cy="563402"/>
          </a:xfrm>
        </p:grpSpPr>
        <p:cxnSp>
          <p:nvCxnSpPr>
            <p:cNvPr id="40" name="Straight Arrow Connector 39"/>
            <p:cNvCxnSpPr/>
            <p:nvPr/>
          </p:nvCxnSpPr>
          <p:spPr>
            <a:xfrm>
              <a:off x="4053622" y="2962541"/>
              <a:ext cx="1463040" cy="0"/>
            </a:xfrm>
            <a:prstGeom prst="straightConnector1">
              <a:avLst/>
            </a:prstGeom>
            <a:ln w="12700">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53622" y="3259243"/>
              <a:ext cx="1463040" cy="0"/>
            </a:xfrm>
            <a:prstGeom prst="straightConnector1">
              <a:avLst/>
            </a:prstGeom>
            <a:ln w="12700">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4053622" y="3525943"/>
              <a:ext cx="1463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975619" y="3352413"/>
            <a:ext cx="1537425" cy="261610"/>
          </a:xfrm>
          <a:prstGeom prst="rect">
            <a:avLst/>
          </a:prstGeom>
          <a:noFill/>
        </p:spPr>
        <p:txBody>
          <a:bodyPr wrap="square" rtlCol="0">
            <a:spAutoFit/>
          </a:bodyPr>
          <a:lstStyle/>
          <a:p>
            <a:r>
              <a:rPr lang="en-US" sz="1100" dirty="0">
                <a:solidFill>
                  <a:srgbClr val="FF0000"/>
                </a:solidFill>
                <a:latin typeface="Arial" panose="02080604020202020204" pitchFamily="34" charset="0"/>
                <a:cs typeface="Arial" panose="02080604020202020204" pitchFamily="34" charset="0"/>
              </a:rPr>
              <a:t>Default Arrow</a:t>
            </a:r>
            <a:endParaRPr lang="en-US" sz="1100" dirty="0">
              <a:solidFill>
                <a:srgbClr val="FF0000"/>
              </a:solidFill>
              <a:latin typeface="Arial" panose="02080604020202020204" pitchFamily="34" charset="0"/>
              <a:cs typeface="Arial" panose="02080604020202020204" pitchFamily="34" charset="0"/>
            </a:endParaRPr>
          </a:p>
        </p:txBody>
      </p:sp>
      <p:sp>
        <p:nvSpPr>
          <p:cNvPr id="44" name="TextBox 43"/>
          <p:cNvSpPr txBox="1"/>
          <p:nvPr/>
        </p:nvSpPr>
        <p:spPr>
          <a:xfrm>
            <a:off x="5975619" y="3644513"/>
            <a:ext cx="1537425" cy="261610"/>
          </a:xfrm>
          <a:prstGeom prst="rect">
            <a:avLst/>
          </a:prstGeom>
          <a:noFill/>
        </p:spPr>
        <p:txBody>
          <a:bodyPr wrap="square" rtlCol="0">
            <a:spAutoFit/>
          </a:bodyPr>
          <a:lstStyle/>
          <a:p>
            <a:r>
              <a:rPr lang="en-US" sz="1100" dirty="0">
                <a:solidFill>
                  <a:srgbClr val="FF0000"/>
                </a:solidFill>
                <a:latin typeface="Arial" panose="02080604020202020204" pitchFamily="34" charset="0"/>
                <a:cs typeface="Arial" panose="02080604020202020204" pitchFamily="34" charset="0"/>
              </a:rPr>
              <a:t>+ Open Arrow</a:t>
            </a:r>
            <a:endParaRPr lang="en-US" sz="1100" dirty="0">
              <a:solidFill>
                <a:srgbClr val="FF0000"/>
              </a:solidFill>
              <a:latin typeface="Arial" panose="02080604020202020204" pitchFamily="34" charset="0"/>
              <a:cs typeface="Arial" panose="02080604020202020204" pitchFamily="34" charset="0"/>
            </a:endParaRPr>
          </a:p>
        </p:txBody>
      </p:sp>
      <p:sp>
        <p:nvSpPr>
          <p:cNvPr id="45" name="TextBox 44"/>
          <p:cNvSpPr txBox="1"/>
          <p:nvPr/>
        </p:nvSpPr>
        <p:spPr>
          <a:xfrm>
            <a:off x="5975619" y="3911213"/>
            <a:ext cx="1537425" cy="261610"/>
          </a:xfrm>
          <a:prstGeom prst="rect">
            <a:avLst/>
          </a:prstGeom>
          <a:noFill/>
        </p:spPr>
        <p:txBody>
          <a:bodyPr wrap="square" rtlCol="0">
            <a:spAutoFit/>
          </a:bodyPr>
          <a:lstStyle/>
          <a:p>
            <a:r>
              <a:rPr lang="en-US" sz="1100" dirty="0">
                <a:solidFill>
                  <a:srgbClr val="FF0000"/>
                </a:solidFill>
                <a:latin typeface="Arial" panose="02080604020202020204" pitchFamily="34" charset="0"/>
                <a:cs typeface="Arial" panose="02080604020202020204" pitchFamily="34" charset="0"/>
              </a:rPr>
              <a:t>+ Size 4</a:t>
            </a:r>
            <a:endParaRPr lang="en-US" sz="1100" dirty="0">
              <a:solidFill>
                <a:srgbClr val="FF0000"/>
              </a:solidFill>
              <a:latin typeface="Arial" panose="02080604020202020204" pitchFamily="34" charset="0"/>
              <a:cs typeface="Arial" panose="02080604020202020204" pitchFamily="34" charset="0"/>
            </a:endParaRPr>
          </a:p>
        </p:txBody>
      </p:sp>
      <p:sp>
        <p:nvSpPr>
          <p:cNvPr id="47" name="Rectangle 46"/>
          <p:cNvSpPr/>
          <p:nvPr/>
        </p:nvSpPr>
        <p:spPr>
          <a:xfrm>
            <a:off x="8255327" y="2108749"/>
            <a:ext cx="3670300" cy="2287132"/>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48" name="Rectangle 47"/>
          <p:cNvSpPr/>
          <p:nvPr/>
        </p:nvSpPr>
        <p:spPr>
          <a:xfrm>
            <a:off x="8255327" y="4597890"/>
            <a:ext cx="3670300" cy="119557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49" name="TextBox 48"/>
          <p:cNvSpPr txBox="1"/>
          <p:nvPr/>
        </p:nvSpPr>
        <p:spPr>
          <a:xfrm>
            <a:off x="8369627" y="2332443"/>
            <a:ext cx="3098800" cy="369332"/>
          </a:xfrm>
          <a:prstGeom prst="rect">
            <a:avLst/>
          </a:prstGeom>
          <a:noFill/>
        </p:spPr>
        <p:txBody>
          <a:bodyPr wrap="square" rtlCol="0">
            <a:spAutoFit/>
          </a:bodyPr>
          <a:lstStyle/>
          <a:p>
            <a:r>
              <a:rPr lang="en-US" b="1" dirty="0">
                <a:solidFill>
                  <a:srgbClr val="1E8900"/>
                </a:solidFill>
                <a:latin typeface="Arial" panose="02080604020202020204" pitchFamily="34" charset="0"/>
                <a:cs typeface="Arial" panose="02080604020202020204" pitchFamily="34" charset="0"/>
              </a:rPr>
              <a:t>DO:</a:t>
            </a:r>
            <a:endParaRPr lang="en-US" b="1" dirty="0">
              <a:solidFill>
                <a:srgbClr val="1E8900"/>
              </a:solidFill>
              <a:latin typeface="Arial" panose="02080604020202020204" pitchFamily="34" charset="0"/>
              <a:cs typeface="Arial" panose="02080604020202020204" pitchFamily="34" charset="0"/>
            </a:endParaRPr>
          </a:p>
        </p:txBody>
      </p:sp>
      <p:sp>
        <p:nvSpPr>
          <p:cNvPr id="50" name="TextBox 49"/>
          <p:cNvSpPr txBox="1"/>
          <p:nvPr/>
        </p:nvSpPr>
        <p:spPr>
          <a:xfrm>
            <a:off x="8369627" y="4670355"/>
            <a:ext cx="3098800" cy="369332"/>
          </a:xfrm>
          <a:prstGeom prst="rect">
            <a:avLst/>
          </a:prstGeom>
          <a:noFill/>
        </p:spPr>
        <p:txBody>
          <a:bodyPr wrap="square" rtlCol="0">
            <a:spAutoFit/>
          </a:bodyPr>
          <a:lstStyle/>
          <a:p>
            <a:r>
              <a:rPr lang="en-US" b="1" dirty="0">
                <a:solidFill>
                  <a:srgbClr val="C00000"/>
                </a:solidFill>
                <a:latin typeface="Arial" panose="02080604020202020204" pitchFamily="34" charset="0"/>
                <a:cs typeface="Arial" panose="02080604020202020204" pitchFamily="34" charset="0"/>
              </a:rPr>
              <a:t>DON’T:</a:t>
            </a:r>
            <a:endParaRPr lang="en-US" b="1" dirty="0">
              <a:solidFill>
                <a:srgbClr val="C00000"/>
              </a:solidFill>
              <a:latin typeface="Arial" panose="02080604020202020204" pitchFamily="34" charset="0"/>
              <a:cs typeface="Arial" panose="02080604020202020204" pitchFamily="34" charset="0"/>
            </a:endParaRPr>
          </a:p>
        </p:txBody>
      </p:sp>
      <p:sp>
        <p:nvSpPr>
          <p:cNvPr id="51" name="Rectangle 50"/>
          <p:cNvSpPr/>
          <p:nvPr/>
        </p:nvSpPr>
        <p:spPr>
          <a:xfrm>
            <a:off x="8255327" y="2108978"/>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52" name="Rectangle 51"/>
          <p:cNvSpPr/>
          <p:nvPr/>
        </p:nvSpPr>
        <p:spPr>
          <a:xfrm>
            <a:off x="8255327" y="4497982"/>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53" name="TextBox 52"/>
          <p:cNvSpPr txBox="1"/>
          <p:nvPr/>
        </p:nvSpPr>
        <p:spPr>
          <a:xfrm>
            <a:off x="8364561" y="2687457"/>
            <a:ext cx="3378504" cy="1600438"/>
          </a:xfrm>
          <a:prstGeom prst="rect">
            <a:avLst/>
          </a:prstGeom>
          <a:noFill/>
        </p:spPr>
        <p:txBody>
          <a:bodyPr wrap="square" rtlCol="0">
            <a:spAutoFit/>
          </a:bodyPr>
          <a:lstStyle/>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Use the preset arrows provided in the Elements section.</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Use straight lines and right angles to connect objects wherever possible.</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In the instance where right angles are not possible, you may use a diagonal line as provided.</a:t>
            </a:r>
            <a:endParaRPr lang="en-US" sz="1400" dirty="0">
              <a:solidFill>
                <a:schemeClr val="bg1"/>
              </a:solidFill>
              <a:latin typeface="Arial" panose="02080604020202020204" pitchFamily="34" charset="0"/>
              <a:cs typeface="Arial" panose="02080604020202020204" pitchFamily="34" charset="0"/>
            </a:endParaRPr>
          </a:p>
        </p:txBody>
      </p:sp>
      <p:sp>
        <p:nvSpPr>
          <p:cNvPr id="54" name="TextBox 53"/>
          <p:cNvSpPr txBox="1"/>
          <p:nvPr/>
        </p:nvSpPr>
        <p:spPr>
          <a:xfrm>
            <a:off x="8364561" y="5068232"/>
            <a:ext cx="3378504" cy="523220"/>
          </a:xfrm>
          <a:prstGeom prst="rect">
            <a:avLst/>
          </a:prstGeom>
          <a:noFill/>
        </p:spPr>
        <p:txBody>
          <a:bodyPr wrap="square" rtlCol="0">
            <a:spAutoFit/>
          </a:bodyPr>
          <a:lstStyle/>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Use anything beside preset or default arrows.</a:t>
            </a:r>
            <a:endParaRPr lang="en-US" sz="1400"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5" name="Footer Placeholder 3"/>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4296" name="Slide Number Placeholder 4"/>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4273" name="Title 1"/>
          <p:cNvSpPr>
            <a:spLocks noGrp="1" noChangeArrowheads="1"/>
          </p:cNvSpPr>
          <p:nvPr>
            <p:ph type="title"/>
          </p:nvPr>
        </p:nvSpPr>
        <p:spPr/>
        <p:txBody>
          <a:bodyPr/>
          <a:lstStyle/>
          <a:p>
            <a:r>
              <a:rPr lang="en-US" altLang="en-US" dirty="0"/>
              <a:t>Icon Labels</a:t>
            </a:r>
            <a:endParaRPr lang="en-US" altLang="en-US" dirty="0"/>
          </a:p>
        </p:txBody>
      </p:sp>
      <p:sp>
        <p:nvSpPr>
          <p:cNvPr id="54274" name="Content Placeholder 2"/>
          <p:cNvSpPr>
            <a:spLocks noGrp="1" noChangeArrowheads="1"/>
          </p:cNvSpPr>
          <p:nvPr>
            <p:ph sz="half" idx="4294967295"/>
          </p:nvPr>
        </p:nvSpPr>
        <p:spPr>
          <a:xfrm>
            <a:off x="241300" y="2133600"/>
            <a:ext cx="7964863" cy="3584575"/>
          </a:xfrm>
        </p:spPr>
        <p:txBody>
          <a:bodyPr/>
          <a:lstStyle/>
          <a:p>
            <a:pPr eaLnBrk="1" hangingPunct="1"/>
            <a:r>
              <a:rPr lang="en-US" altLang="en-US" sz="1400" b="1" dirty="0"/>
              <a:t>Name wrapping and line breaks</a:t>
            </a:r>
            <a:endParaRPr lang="en-US" altLang="en-US" sz="1400" b="1" dirty="0"/>
          </a:p>
          <a:p>
            <a:r>
              <a:rPr lang="en-US" altLang="en-US" sz="1400" dirty="0"/>
              <a:t>AWS service names must fit on no more than two lines. AWS or Amazon should always be accompanied by the service name. Lines should never break mid-word.</a:t>
            </a:r>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endParaRPr lang="en-US" altLang="en-US" sz="1400" b="1" dirty="0"/>
          </a:p>
          <a:p>
            <a:pPr eaLnBrk="1" hangingPunct="1"/>
            <a:r>
              <a:rPr lang="en-US" altLang="en-US" sz="1400" spc="-20" dirty="0"/>
              <a:t>To save space when using a service multiple times in a diagram, you may use the short service forms instead of the full name. For example, Amazon EC2, instead of Amazon Elastic Compute Cloud.</a:t>
            </a:r>
            <a:endParaRPr lang="en-US" altLang="en-US" sz="1400" spc="-20" dirty="0"/>
          </a:p>
        </p:txBody>
      </p:sp>
      <p:sp>
        <p:nvSpPr>
          <p:cNvPr id="54275" name="Content Placeholder 5"/>
          <p:cNvSpPr>
            <a:spLocks noGrp="1" noChangeArrowheads="1"/>
          </p:cNvSpPr>
          <p:nvPr>
            <p:ph sz="half" idx="4294967295"/>
          </p:nvPr>
        </p:nvSpPr>
        <p:spPr>
          <a:xfrm>
            <a:off x="241300" y="1149350"/>
            <a:ext cx="11410769" cy="984250"/>
          </a:xfrm>
        </p:spPr>
        <p:txBody>
          <a:bodyPr>
            <a:normAutofit/>
          </a:bodyPr>
          <a:lstStyle/>
          <a:p>
            <a:r>
              <a:rPr lang="en-US" altLang="en-US" sz="1800" spc="-10" dirty="0"/>
              <a:t>The icon and icon label are separated to allow for adjustment or abbreviation. The service icon label should be </a:t>
            </a:r>
            <a:br>
              <a:rPr lang="en-US" altLang="en-US" sz="1800" spc="-10" dirty="0"/>
            </a:br>
            <a:r>
              <a:rPr lang="en-US" altLang="en-US" sz="1800" spc="-10" dirty="0"/>
              <a:t>12pt Arial and the resource icon label 11pt Arial to show hierarchy. Use the label color defined in this deck for dark background diagrams. </a:t>
            </a:r>
            <a:endParaRPr lang="en-US" altLang="en-US" sz="1800" spc="-10" dirty="0"/>
          </a:p>
        </p:txBody>
      </p:sp>
      <p:sp>
        <p:nvSpPr>
          <p:cNvPr id="54282" name="TextBox 12"/>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80604020202020204" pitchFamily="34" charset="0"/>
                <a:cs typeface="Arial" panose="02080604020202020204" pitchFamily="34" charset="0"/>
              </a:rPr>
              <a:t>Lines should never break mid-word, and should fit on two lines max.</a:t>
            </a:r>
            <a:endParaRPr lang="en-US" altLang="en-US" sz="1000" dirty="0">
              <a:solidFill>
                <a:srgbClr val="FF0000"/>
              </a:solidFill>
              <a:latin typeface="Arial" panose="02080604020202020204" pitchFamily="34" charset="0"/>
              <a:cs typeface="Arial" panose="02080604020202020204" pitchFamily="34" charset="0"/>
            </a:endParaRPr>
          </a:p>
        </p:txBody>
      </p:sp>
      <p:sp>
        <p:nvSpPr>
          <p:cNvPr id="54283" name="TextBox 13"/>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80604020202020204" pitchFamily="34" charset="0"/>
                <a:cs typeface="Arial" panose="02080604020202020204" pitchFamily="34" charset="0"/>
              </a:rPr>
              <a:t>Amazon should be on the same line as the first word in the service name.</a:t>
            </a:r>
            <a:endParaRPr lang="en-US" altLang="en-US" sz="1000" dirty="0">
              <a:solidFill>
                <a:srgbClr val="FF0000"/>
              </a:solidFill>
              <a:latin typeface="Arial" panose="02080604020202020204" pitchFamily="34" charset="0"/>
              <a:cs typeface="Arial" panose="02080604020202020204" pitchFamily="34" charset="0"/>
            </a:endParaRPr>
          </a:p>
        </p:txBody>
      </p:sp>
      <p:sp>
        <p:nvSpPr>
          <p:cNvPr id="26" name="Rectangle 25"/>
          <p:cNvSpPr/>
          <p:nvPr/>
        </p:nvSpPr>
        <p:spPr>
          <a:xfrm>
            <a:off x="8279491" y="2165164"/>
            <a:ext cx="3670300" cy="1279727"/>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27" name="Rectangle 26"/>
          <p:cNvSpPr/>
          <p:nvPr/>
        </p:nvSpPr>
        <p:spPr>
          <a:xfrm>
            <a:off x="8279491" y="3684106"/>
            <a:ext cx="3670300" cy="208454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28" name="TextBox 27"/>
          <p:cNvSpPr txBox="1"/>
          <p:nvPr/>
        </p:nvSpPr>
        <p:spPr>
          <a:xfrm>
            <a:off x="8393791" y="2360864"/>
            <a:ext cx="3098800" cy="369332"/>
          </a:xfrm>
          <a:prstGeom prst="rect">
            <a:avLst/>
          </a:prstGeom>
          <a:noFill/>
        </p:spPr>
        <p:txBody>
          <a:bodyPr wrap="square" rtlCol="0">
            <a:spAutoFit/>
          </a:bodyPr>
          <a:lstStyle/>
          <a:p>
            <a:r>
              <a:rPr lang="en-US" b="1" dirty="0">
                <a:solidFill>
                  <a:srgbClr val="1E8900"/>
                </a:solidFill>
                <a:latin typeface="Arial" panose="02080604020202020204" pitchFamily="34" charset="0"/>
                <a:cs typeface="Arial" panose="02080604020202020204" pitchFamily="34" charset="0"/>
              </a:rPr>
              <a:t>DO:</a:t>
            </a:r>
            <a:endParaRPr lang="en-US" b="1" dirty="0">
              <a:solidFill>
                <a:srgbClr val="1E8900"/>
              </a:solidFill>
              <a:latin typeface="Arial" panose="02080604020202020204" pitchFamily="34" charset="0"/>
              <a:cs typeface="Arial" panose="02080604020202020204" pitchFamily="34" charset="0"/>
            </a:endParaRPr>
          </a:p>
        </p:txBody>
      </p:sp>
      <p:sp>
        <p:nvSpPr>
          <p:cNvPr id="29" name="TextBox 28"/>
          <p:cNvSpPr txBox="1"/>
          <p:nvPr/>
        </p:nvSpPr>
        <p:spPr>
          <a:xfrm>
            <a:off x="8393791" y="3756572"/>
            <a:ext cx="3098800" cy="369332"/>
          </a:xfrm>
          <a:prstGeom prst="rect">
            <a:avLst/>
          </a:prstGeom>
          <a:noFill/>
        </p:spPr>
        <p:txBody>
          <a:bodyPr wrap="square" rtlCol="0">
            <a:spAutoFit/>
          </a:bodyPr>
          <a:lstStyle/>
          <a:p>
            <a:r>
              <a:rPr lang="en-US" b="1" dirty="0">
                <a:solidFill>
                  <a:srgbClr val="C00000"/>
                </a:solidFill>
                <a:latin typeface="Arial" panose="02080604020202020204" pitchFamily="34" charset="0"/>
                <a:cs typeface="Arial" panose="02080604020202020204" pitchFamily="34" charset="0"/>
              </a:rPr>
              <a:t>DON’T:</a:t>
            </a:r>
            <a:endParaRPr lang="en-US" b="1" dirty="0">
              <a:solidFill>
                <a:srgbClr val="C00000"/>
              </a:solidFill>
              <a:latin typeface="Arial" panose="02080604020202020204" pitchFamily="34" charset="0"/>
              <a:cs typeface="Arial" panose="02080604020202020204" pitchFamily="34" charset="0"/>
            </a:endParaRPr>
          </a:p>
        </p:txBody>
      </p:sp>
      <p:sp>
        <p:nvSpPr>
          <p:cNvPr id="30" name="Rectangle 29"/>
          <p:cNvSpPr/>
          <p:nvPr/>
        </p:nvSpPr>
        <p:spPr>
          <a:xfrm>
            <a:off x="8279491" y="2165392"/>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31" name="Rectangle 30"/>
          <p:cNvSpPr/>
          <p:nvPr/>
        </p:nvSpPr>
        <p:spPr>
          <a:xfrm>
            <a:off x="8279491" y="3584199"/>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32" name="TextBox 31"/>
          <p:cNvSpPr txBox="1"/>
          <p:nvPr/>
        </p:nvSpPr>
        <p:spPr>
          <a:xfrm>
            <a:off x="8388725" y="2743871"/>
            <a:ext cx="3378504" cy="461665"/>
          </a:xfrm>
          <a:prstGeom prst="rect">
            <a:avLst/>
          </a:prstGeom>
          <a:noFill/>
        </p:spPr>
        <p:txBody>
          <a:bodyPr wrap="square" rtlCol="0">
            <a:spAutoFit/>
          </a:bodyPr>
          <a:lstStyle/>
          <a:p>
            <a:pPr marL="285750" indent="-285750">
              <a:buFont typeface="Arial" panose="02080604020202020204" pitchFamily="34" charset="0"/>
              <a:buChar char="•"/>
            </a:pPr>
            <a:r>
              <a:rPr lang="en-US" sz="1200" dirty="0">
                <a:solidFill>
                  <a:schemeClr val="bg1"/>
                </a:solidFill>
                <a:latin typeface="Arial" panose="02080604020202020204" pitchFamily="34" charset="0"/>
                <a:cs typeface="Arial" panose="02080604020202020204" pitchFamily="34" charset="0"/>
              </a:rPr>
              <a:t>Break a line after the second word in the service name if necessary.</a:t>
            </a:r>
            <a:endParaRPr lang="en-US" sz="1200" dirty="0">
              <a:solidFill>
                <a:schemeClr val="bg1"/>
              </a:solidFill>
              <a:latin typeface="Arial" panose="02080604020202020204" pitchFamily="34" charset="0"/>
              <a:cs typeface="Arial" panose="02080604020202020204" pitchFamily="34" charset="0"/>
            </a:endParaRPr>
          </a:p>
        </p:txBody>
      </p:sp>
      <p:sp>
        <p:nvSpPr>
          <p:cNvPr id="33" name="TextBox 32"/>
          <p:cNvSpPr txBox="1"/>
          <p:nvPr/>
        </p:nvSpPr>
        <p:spPr>
          <a:xfrm>
            <a:off x="8388725" y="4154449"/>
            <a:ext cx="3378504" cy="1384995"/>
          </a:xfrm>
          <a:prstGeom prst="rect">
            <a:avLst/>
          </a:prstGeom>
          <a:noFill/>
        </p:spPr>
        <p:txBody>
          <a:bodyPr wrap="square" rtlCol="0">
            <a:spAutoFit/>
          </a:bodyPr>
          <a:lstStyle/>
          <a:p>
            <a:pPr marL="285750" indent="-285750">
              <a:buFont typeface="Arial" panose="02080604020202020204" pitchFamily="34" charset="0"/>
              <a:buChar char="•"/>
            </a:pPr>
            <a:r>
              <a:rPr lang="en-US" sz="1200" dirty="0">
                <a:solidFill>
                  <a:schemeClr val="bg1"/>
                </a:solidFill>
                <a:latin typeface="Arial" panose="02080604020202020204" pitchFamily="34" charset="0"/>
                <a:cs typeface="Arial" panose="02080604020202020204" pitchFamily="34" charset="0"/>
              </a:rPr>
              <a:t>Use short forms without first mentioning the full service name somewhere in the document.</a:t>
            </a:r>
            <a:endParaRPr lang="en-US" sz="12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200" dirty="0">
                <a:solidFill>
                  <a:schemeClr val="bg1"/>
                </a:solidFill>
                <a:latin typeface="Arial" panose="02080604020202020204" pitchFamily="34" charset="0"/>
                <a:cs typeface="Arial" panose="02080604020202020204" pitchFamily="34" charset="0"/>
              </a:rPr>
              <a:t>Duplicate short forms for different services, such as ELB for Elastic Beanstalk and Elastic Load Balancing.</a:t>
            </a:r>
            <a:endParaRPr lang="en-US" sz="12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200" dirty="0">
                <a:solidFill>
                  <a:schemeClr val="bg1"/>
                </a:solidFill>
                <a:latin typeface="Arial" panose="02080604020202020204" pitchFamily="34" charset="0"/>
                <a:cs typeface="Arial" panose="02080604020202020204" pitchFamily="34" charset="0"/>
              </a:rPr>
              <a:t>Break a line in the middle of a word.</a:t>
            </a:r>
            <a:endParaRPr lang="en-US" sz="1200" dirty="0">
              <a:solidFill>
                <a:schemeClr val="bg1"/>
              </a:solidFill>
              <a:latin typeface="Arial" panose="02080604020202020204" pitchFamily="34" charset="0"/>
              <a:cs typeface="Arial" panose="02080604020202020204" pitchFamily="34" charset="0"/>
            </a:endParaRPr>
          </a:p>
        </p:txBody>
      </p:sp>
      <p:sp>
        <p:nvSpPr>
          <p:cNvPr id="34" name="TextBox 6"/>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QuickSight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5" name="TextBox 8"/>
          <p:cNvSpPr txBox="1">
            <a:spLocks noChangeArrowheads="1"/>
          </p:cNvSpPr>
          <p:nvPr/>
        </p:nvSpPr>
        <p:spPr bwMode="auto">
          <a:xfrm>
            <a:off x="2616200" y="3932146"/>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QuickSight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10"/>
          <p:cNvSpPr txBox="1">
            <a:spLocks noChangeArrowheads="1"/>
          </p:cNvSpPr>
          <p:nvPr/>
        </p:nvSpPr>
        <p:spPr bwMode="auto">
          <a:xfrm>
            <a:off x="5154613" y="392777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Quick-</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Sight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Multiply 36"/>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38" name="Multiply 37"/>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39" name="L-Shape 38"/>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40"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520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215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71356"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5" name="Footer Placeholder 3"/>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4296" name="Slide Number Placeholder 4"/>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4273" name="Title 1"/>
          <p:cNvSpPr>
            <a:spLocks noGrp="1" noChangeArrowheads="1"/>
          </p:cNvSpPr>
          <p:nvPr>
            <p:ph type="title"/>
          </p:nvPr>
        </p:nvSpPr>
        <p:spPr/>
        <p:txBody>
          <a:bodyPr/>
          <a:lstStyle/>
          <a:p>
            <a:r>
              <a:rPr lang="en-US" altLang="en-US" dirty="0"/>
              <a:t>Numbered Callouts</a:t>
            </a:r>
            <a:endParaRPr lang="en-US" altLang="en-US" dirty="0"/>
          </a:p>
        </p:txBody>
      </p:sp>
      <p:sp>
        <p:nvSpPr>
          <p:cNvPr id="26" name="Rectangle 25"/>
          <p:cNvSpPr/>
          <p:nvPr/>
        </p:nvSpPr>
        <p:spPr>
          <a:xfrm>
            <a:off x="8279491" y="2165163"/>
            <a:ext cx="3670300" cy="2045002"/>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27" name="Rectangle 26"/>
          <p:cNvSpPr/>
          <p:nvPr/>
        </p:nvSpPr>
        <p:spPr>
          <a:xfrm>
            <a:off x="8279491" y="4382536"/>
            <a:ext cx="3670300" cy="1570546"/>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28" name="TextBox 27"/>
          <p:cNvSpPr txBox="1"/>
          <p:nvPr/>
        </p:nvSpPr>
        <p:spPr>
          <a:xfrm>
            <a:off x="8393791" y="2360864"/>
            <a:ext cx="3098800" cy="369332"/>
          </a:xfrm>
          <a:prstGeom prst="rect">
            <a:avLst/>
          </a:prstGeom>
          <a:noFill/>
        </p:spPr>
        <p:txBody>
          <a:bodyPr wrap="square" rtlCol="0">
            <a:spAutoFit/>
          </a:bodyPr>
          <a:lstStyle/>
          <a:p>
            <a:r>
              <a:rPr lang="en-US" b="1" dirty="0">
                <a:solidFill>
                  <a:srgbClr val="1E8900"/>
                </a:solidFill>
                <a:latin typeface="Arial" panose="02080604020202020204" pitchFamily="34" charset="0"/>
                <a:cs typeface="Arial" panose="02080604020202020204" pitchFamily="34" charset="0"/>
              </a:rPr>
              <a:t>DO:</a:t>
            </a:r>
            <a:endParaRPr lang="en-US" b="1" dirty="0">
              <a:solidFill>
                <a:srgbClr val="1E8900"/>
              </a:solidFill>
              <a:latin typeface="Arial" panose="02080604020202020204" pitchFamily="34" charset="0"/>
              <a:cs typeface="Arial" panose="02080604020202020204" pitchFamily="34" charset="0"/>
            </a:endParaRPr>
          </a:p>
        </p:txBody>
      </p:sp>
      <p:sp>
        <p:nvSpPr>
          <p:cNvPr id="29" name="TextBox 28"/>
          <p:cNvSpPr txBox="1"/>
          <p:nvPr/>
        </p:nvSpPr>
        <p:spPr>
          <a:xfrm>
            <a:off x="8393791" y="4455003"/>
            <a:ext cx="3098800" cy="369332"/>
          </a:xfrm>
          <a:prstGeom prst="rect">
            <a:avLst/>
          </a:prstGeom>
          <a:noFill/>
        </p:spPr>
        <p:txBody>
          <a:bodyPr wrap="square" rtlCol="0">
            <a:spAutoFit/>
          </a:bodyPr>
          <a:lstStyle/>
          <a:p>
            <a:r>
              <a:rPr lang="en-US" b="1" dirty="0">
                <a:solidFill>
                  <a:srgbClr val="C00000"/>
                </a:solidFill>
                <a:latin typeface="Arial" panose="02080604020202020204" pitchFamily="34" charset="0"/>
                <a:cs typeface="Arial" panose="02080604020202020204" pitchFamily="34" charset="0"/>
              </a:rPr>
              <a:t>DON’T:</a:t>
            </a:r>
            <a:endParaRPr lang="en-US" b="1" dirty="0">
              <a:solidFill>
                <a:srgbClr val="C00000"/>
              </a:solidFill>
              <a:latin typeface="Arial" panose="02080604020202020204" pitchFamily="34" charset="0"/>
              <a:cs typeface="Arial" panose="02080604020202020204" pitchFamily="34" charset="0"/>
            </a:endParaRPr>
          </a:p>
        </p:txBody>
      </p:sp>
      <p:sp>
        <p:nvSpPr>
          <p:cNvPr id="30" name="Rectangle 29"/>
          <p:cNvSpPr/>
          <p:nvPr/>
        </p:nvSpPr>
        <p:spPr>
          <a:xfrm>
            <a:off x="8279491" y="2165392"/>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31" name="Rectangle 30"/>
          <p:cNvSpPr/>
          <p:nvPr/>
        </p:nvSpPr>
        <p:spPr>
          <a:xfrm>
            <a:off x="8279491" y="428263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2" name="Content Placeholder 2"/>
          <p:cNvSpPr txBox="1">
            <a:spLocks noChangeArrowheads="1"/>
          </p:cNvSpPr>
          <p:nvPr/>
        </p:nvSpPr>
        <p:spPr>
          <a:xfrm>
            <a:off x="241300" y="2133600"/>
            <a:ext cx="7656513" cy="3584575"/>
          </a:xfrm>
          <a:prstGeom prst="rect">
            <a:avLst/>
          </a:prstGeom>
        </p:spPr>
        <p:txBody>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1400" b="1" dirty="0"/>
              <a:t>Large callouts</a:t>
            </a:r>
            <a:endParaRPr lang="en-US" altLang="en-US" sz="1400" b="1" dirty="0"/>
          </a:p>
          <a:p>
            <a:pPr fontAlgn="auto">
              <a:spcAft>
                <a:spcPts val="0"/>
              </a:spcAft>
            </a:pPr>
            <a:r>
              <a:rPr lang="en-US" altLang="en-US" sz="1400" dirty="0"/>
              <a:t>For a simple diagram, you can use large callouts.</a:t>
            </a:r>
            <a:endParaRPr lang="en-US" altLang="en-US" sz="1400" dirty="0"/>
          </a:p>
          <a:p>
            <a:pPr fontAlgn="auto">
              <a:spcAft>
                <a:spcPts val="0"/>
              </a:spcAft>
            </a:pPr>
            <a:endParaRPr lang="en-US" altLang="en-US" sz="1400" dirty="0"/>
          </a:p>
          <a:p>
            <a:pPr fontAlgn="auto">
              <a:spcAft>
                <a:spcPts val="0"/>
              </a:spcAft>
            </a:pPr>
            <a:endParaRPr lang="en-US" altLang="en-US" sz="1400" dirty="0"/>
          </a:p>
          <a:p>
            <a:pPr fontAlgn="auto">
              <a:spcAft>
                <a:spcPts val="0"/>
              </a:spcAft>
            </a:pPr>
            <a:br>
              <a:rPr lang="en-US" altLang="en-US" sz="1400" dirty="0"/>
            </a:br>
            <a:endParaRPr lang="en-US" altLang="en-US" sz="1400" dirty="0"/>
          </a:p>
          <a:p>
            <a:pPr fontAlgn="auto">
              <a:spcAft>
                <a:spcPts val="0"/>
              </a:spcAft>
            </a:pPr>
            <a:r>
              <a:rPr lang="en-US" altLang="en-US" sz="1400" b="1" dirty="0"/>
              <a:t>Small callouts</a:t>
            </a:r>
            <a:endParaRPr lang="en-US" altLang="en-US" sz="1400" b="1" dirty="0"/>
          </a:p>
          <a:p>
            <a:pPr fontAlgn="auto">
              <a:spcAft>
                <a:spcPts val="0"/>
              </a:spcAft>
            </a:pPr>
            <a:r>
              <a:rPr lang="en-US" altLang="en-US" sz="1400" dirty="0"/>
              <a:t>For a complicated diagram, you can use small callouts.</a:t>
            </a:r>
            <a:endParaRPr lang="en-US" altLang="en-US" sz="1400" strike="sngStrike" dirty="0"/>
          </a:p>
        </p:txBody>
      </p:sp>
      <p:sp>
        <p:nvSpPr>
          <p:cNvPr id="3" name="Content Placeholder 5"/>
          <p:cNvSpPr txBox="1">
            <a:spLocks noChangeArrowheads="1"/>
          </p:cNvSpPr>
          <p:nvPr/>
        </p:nvSpPr>
        <p:spPr>
          <a:xfrm>
            <a:off x="241300" y="1149350"/>
            <a:ext cx="11041601" cy="984250"/>
          </a:xfrm>
          <a:prstGeom prst="rect">
            <a:avLst/>
          </a:prstGeom>
        </p:spPr>
        <p:txBody>
          <a:bodyPr>
            <a:normAutofit/>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1800" spc="-10" dirty="0"/>
              <a:t>Use numbered callouts to draw attention to steps in a process within a diagram (as shown on slide 22). Callouts are white with bold black type so that they stand out among the colored service and resource icons in the diagram. </a:t>
            </a:r>
            <a:r>
              <a:rPr lang="en-US" sz="1800"/>
              <a:t>Consult with your team to see if you can use numbered callouts.</a:t>
            </a:r>
            <a:endParaRPr lang="en-US" altLang="en-US" sz="1800" spc="-10" dirty="0"/>
          </a:p>
        </p:txBody>
      </p:sp>
      <p:sp>
        <p:nvSpPr>
          <p:cNvPr id="4" name="Oval 3"/>
          <p:cNvSpPr>
            <a:spLocks noChangeAspect="1"/>
          </p:cNvSpPr>
          <p:nvPr/>
        </p:nvSpPr>
        <p:spPr bwMode="auto">
          <a:xfrm>
            <a:off x="341053"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5" name="Oval 4"/>
          <p:cNvSpPr>
            <a:spLocks noChangeAspect="1"/>
          </p:cNvSpPr>
          <p:nvPr/>
        </p:nvSpPr>
        <p:spPr bwMode="auto">
          <a:xfrm>
            <a:off x="835575"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
        <p:nvSpPr>
          <p:cNvPr id="6" name="Oval 5"/>
          <p:cNvSpPr>
            <a:spLocks noChangeAspect="1"/>
          </p:cNvSpPr>
          <p:nvPr/>
        </p:nvSpPr>
        <p:spPr bwMode="auto">
          <a:xfrm>
            <a:off x="1330097"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3</a:t>
            </a:r>
            <a:endParaRPr lang="en-US" sz="1400" b="1" dirty="0">
              <a:solidFill>
                <a:schemeClr val="tx1"/>
              </a:solidFill>
              <a:latin typeface="Arial" panose="02080604020202020204" pitchFamily="34" charset="0"/>
              <a:cs typeface="Arial" panose="02080604020202020204" pitchFamily="34" charset="0"/>
            </a:endParaRPr>
          </a:p>
        </p:txBody>
      </p:sp>
      <p:sp>
        <p:nvSpPr>
          <p:cNvPr id="7" name="Oval 6"/>
          <p:cNvSpPr>
            <a:spLocks noChangeAspect="1"/>
          </p:cNvSpPr>
          <p:nvPr/>
        </p:nvSpPr>
        <p:spPr bwMode="auto">
          <a:xfrm>
            <a:off x="1824619"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4</a:t>
            </a:r>
            <a:endParaRPr lang="en-US" sz="1400" b="1" dirty="0">
              <a:solidFill>
                <a:schemeClr val="tx1"/>
              </a:solidFill>
              <a:latin typeface="Arial" panose="02080604020202020204" pitchFamily="34" charset="0"/>
              <a:cs typeface="Arial" panose="02080604020202020204" pitchFamily="34" charset="0"/>
            </a:endParaRPr>
          </a:p>
        </p:txBody>
      </p:sp>
      <p:sp>
        <p:nvSpPr>
          <p:cNvPr id="8" name="Oval 7"/>
          <p:cNvSpPr>
            <a:spLocks noChangeAspect="1"/>
          </p:cNvSpPr>
          <p:nvPr/>
        </p:nvSpPr>
        <p:spPr bwMode="auto">
          <a:xfrm>
            <a:off x="231914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5</a:t>
            </a:r>
            <a:endParaRPr lang="en-US" sz="1400" b="1" dirty="0">
              <a:solidFill>
                <a:schemeClr val="tx1"/>
              </a:solidFill>
              <a:latin typeface="Arial" panose="02080604020202020204" pitchFamily="34" charset="0"/>
              <a:cs typeface="Arial" panose="02080604020202020204" pitchFamily="34" charset="0"/>
            </a:endParaRPr>
          </a:p>
        </p:txBody>
      </p:sp>
      <p:sp>
        <p:nvSpPr>
          <p:cNvPr id="9" name="Oval 8"/>
          <p:cNvSpPr>
            <a:spLocks noChangeAspect="1"/>
          </p:cNvSpPr>
          <p:nvPr/>
        </p:nvSpPr>
        <p:spPr bwMode="auto">
          <a:xfrm>
            <a:off x="2812396"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6</a:t>
            </a:r>
            <a:endParaRPr lang="en-US" sz="1400" b="1" dirty="0">
              <a:solidFill>
                <a:schemeClr val="tx1"/>
              </a:solidFill>
              <a:latin typeface="Arial" panose="02080604020202020204" pitchFamily="34" charset="0"/>
              <a:cs typeface="Arial" panose="02080604020202020204" pitchFamily="34" charset="0"/>
            </a:endParaRPr>
          </a:p>
        </p:txBody>
      </p:sp>
      <p:sp>
        <p:nvSpPr>
          <p:cNvPr id="10" name="Oval 9"/>
          <p:cNvSpPr>
            <a:spLocks noChangeAspect="1"/>
          </p:cNvSpPr>
          <p:nvPr/>
        </p:nvSpPr>
        <p:spPr bwMode="auto">
          <a:xfrm>
            <a:off x="330565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7</a:t>
            </a:r>
            <a:endParaRPr lang="en-US" sz="1400" b="1" dirty="0">
              <a:solidFill>
                <a:schemeClr val="tx1"/>
              </a:solidFill>
              <a:latin typeface="Arial" panose="02080604020202020204" pitchFamily="34" charset="0"/>
              <a:cs typeface="Arial" panose="02080604020202020204" pitchFamily="34" charset="0"/>
            </a:endParaRPr>
          </a:p>
        </p:txBody>
      </p:sp>
      <p:sp>
        <p:nvSpPr>
          <p:cNvPr id="11" name="Oval 10"/>
          <p:cNvSpPr>
            <a:spLocks noChangeAspect="1"/>
          </p:cNvSpPr>
          <p:nvPr/>
        </p:nvSpPr>
        <p:spPr bwMode="auto">
          <a:xfrm>
            <a:off x="3798906"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8</a:t>
            </a:r>
            <a:endParaRPr lang="en-US" sz="1400" b="1" dirty="0">
              <a:solidFill>
                <a:schemeClr val="tx1"/>
              </a:solidFill>
              <a:latin typeface="Arial" panose="02080604020202020204" pitchFamily="34" charset="0"/>
              <a:cs typeface="Arial" panose="02080604020202020204" pitchFamily="34" charset="0"/>
            </a:endParaRPr>
          </a:p>
        </p:txBody>
      </p:sp>
      <p:sp>
        <p:nvSpPr>
          <p:cNvPr id="12" name="Oval 11"/>
          <p:cNvSpPr>
            <a:spLocks noChangeAspect="1"/>
          </p:cNvSpPr>
          <p:nvPr/>
        </p:nvSpPr>
        <p:spPr bwMode="auto">
          <a:xfrm>
            <a:off x="429216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9</a:t>
            </a:r>
            <a:endParaRPr lang="en-US" sz="1400" b="1" dirty="0">
              <a:solidFill>
                <a:schemeClr val="tx1"/>
              </a:solidFill>
              <a:latin typeface="Arial" panose="02080604020202020204" pitchFamily="34" charset="0"/>
              <a:cs typeface="Arial" panose="02080604020202020204" pitchFamily="34" charset="0"/>
            </a:endParaRPr>
          </a:p>
        </p:txBody>
      </p:sp>
      <p:sp>
        <p:nvSpPr>
          <p:cNvPr id="13" name="Oval 12"/>
          <p:cNvSpPr>
            <a:spLocks noChangeAspect="1"/>
          </p:cNvSpPr>
          <p:nvPr/>
        </p:nvSpPr>
        <p:spPr bwMode="auto">
          <a:xfrm>
            <a:off x="478198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10</a:t>
            </a:r>
            <a:endParaRPr lang="en-US" sz="1400" b="1" dirty="0">
              <a:solidFill>
                <a:schemeClr val="tx1"/>
              </a:solidFill>
              <a:latin typeface="Arial" panose="02080604020202020204" pitchFamily="34" charset="0"/>
              <a:cs typeface="Arial" panose="02080604020202020204" pitchFamily="34" charset="0"/>
            </a:endParaRPr>
          </a:p>
        </p:txBody>
      </p:sp>
      <p:sp>
        <p:nvSpPr>
          <p:cNvPr id="14" name="Oval 13"/>
          <p:cNvSpPr>
            <a:spLocks noChangeAspect="1"/>
          </p:cNvSpPr>
          <p:nvPr/>
        </p:nvSpPr>
        <p:spPr bwMode="auto">
          <a:xfrm>
            <a:off x="341053"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1</a:t>
            </a:r>
            <a:endParaRPr lang="en-US" sz="1100" b="1" dirty="0">
              <a:solidFill>
                <a:schemeClr val="tx1"/>
              </a:solidFill>
              <a:latin typeface="Arial" panose="02080604020202020204" pitchFamily="34" charset="0"/>
              <a:cs typeface="Arial" panose="02080604020202020204" pitchFamily="34" charset="0"/>
            </a:endParaRPr>
          </a:p>
        </p:txBody>
      </p:sp>
      <p:sp>
        <p:nvSpPr>
          <p:cNvPr id="15" name="Oval 14"/>
          <p:cNvSpPr>
            <a:spLocks noChangeAspect="1"/>
          </p:cNvSpPr>
          <p:nvPr/>
        </p:nvSpPr>
        <p:spPr bwMode="auto">
          <a:xfrm>
            <a:off x="835575"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2</a:t>
            </a:r>
            <a:endParaRPr lang="en-US" sz="1100" b="1" dirty="0">
              <a:solidFill>
                <a:schemeClr val="tx1"/>
              </a:solidFill>
              <a:latin typeface="Arial" panose="02080604020202020204" pitchFamily="34" charset="0"/>
              <a:cs typeface="Arial" panose="02080604020202020204" pitchFamily="34" charset="0"/>
            </a:endParaRPr>
          </a:p>
        </p:txBody>
      </p:sp>
      <p:sp>
        <p:nvSpPr>
          <p:cNvPr id="16" name="Oval 15"/>
          <p:cNvSpPr>
            <a:spLocks noChangeAspect="1"/>
          </p:cNvSpPr>
          <p:nvPr/>
        </p:nvSpPr>
        <p:spPr bwMode="auto">
          <a:xfrm>
            <a:off x="1330097"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3</a:t>
            </a:r>
            <a:endParaRPr lang="en-US" sz="1100" b="1" dirty="0">
              <a:solidFill>
                <a:schemeClr val="tx1"/>
              </a:solidFill>
              <a:latin typeface="Arial" panose="02080604020202020204" pitchFamily="34" charset="0"/>
              <a:cs typeface="Arial" panose="02080604020202020204" pitchFamily="34" charset="0"/>
            </a:endParaRPr>
          </a:p>
        </p:txBody>
      </p:sp>
      <p:sp>
        <p:nvSpPr>
          <p:cNvPr id="17" name="Oval 16"/>
          <p:cNvSpPr>
            <a:spLocks noChangeAspect="1"/>
          </p:cNvSpPr>
          <p:nvPr/>
        </p:nvSpPr>
        <p:spPr bwMode="auto">
          <a:xfrm>
            <a:off x="1824619"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4</a:t>
            </a:r>
            <a:endParaRPr lang="en-US" sz="1100" b="1" dirty="0">
              <a:solidFill>
                <a:schemeClr val="tx1"/>
              </a:solidFill>
              <a:latin typeface="Arial" panose="02080604020202020204" pitchFamily="34" charset="0"/>
              <a:cs typeface="Arial" panose="02080604020202020204" pitchFamily="34" charset="0"/>
            </a:endParaRPr>
          </a:p>
        </p:txBody>
      </p:sp>
      <p:sp>
        <p:nvSpPr>
          <p:cNvPr id="18" name="Oval 17"/>
          <p:cNvSpPr>
            <a:spLocks noChangeAspect="1"/>
          </p:cNvSpPr>
          <p:nvPr/>
        </p:nvSpPr>
        <p:spPr bwMode="auto">
          <a:xfrm>
            <a:off x="231914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5</a:t>
            </a:r>
            <a:endParaRPr lang="en-US" sz="1100" b="1" dirty="0">
              <a:solidFill>
                <a:schemeClr val="tx1"/>
              </a:solidFill>
              <a:latin typeface="Arial" panose="02080604020202020204" pitchFamily="34" charset="0"/>
              <a:cs typeface="Arial" panose="02080604020202020204" pitchFamily="34" charset="0"/>
            </a:endParaRPr>
          </a:p>
        </p:txBody>
      </p:sp>
      <p:sp>
        <p:nvSpPr>
          <p:cNvPr id="19" name="Oval 18"/>
          <p:cNvSpPr>
            <a:spLocks noChangeAspect="1"/>
          </p:cNvSpPr>
          <p:nvPr/>
        </p:nvSpPr>
        <p:spPr bwMode="auto">
          <a:xfrm>
            <a:off x="2812396"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6</a:t>
            </a:r>
            <a:endParaRPr lang="en-US" sz="1100" b="1" dirty="0">
              <a:solidFill>
                <a:schemeClr val="tx1"/>
              </a:solidFill>
              <a:latin typeface="Arial" panose="02080604020202020204" pitchFamily="34" charset="0"/>
              <a:cs typeface="Arial" panose="02080604020202020204" pitchFamily="34" charset="0"/>
            </a:endParaRPr>
          </a:p>
        </p:txBody>
      </p:sp>
      <p:sp>
        <p:nvSpPr>
          <p:cNvPr id="20" name="Oval 19"/>
          <p:cNvSpPr>
            <a:spLocks noChangeAspect="1"/>
          </p:cNvSpPr>
          <p:nvPr/>
        </p:nvSpPr>
        <p:spPr bwMode="auto">
          <a:xfrm>
            <a:off x="330565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7</a:t>
            </a:r>
            <a:endParaRPr lang="en-US" sz="1100" b="1" dirty="0">
              <a:solidFill>
                <a:schemeClr val="tx1"/>
              </a:solidFill>
              <a:latin typeface="Arial" panose="02080604020202020204" pitchFamily="34" charset="0"/>
              <a:cs typeface="Arial" panose="02080604020202020204" pitchFamily="34" charset="0"/>
            </a:endParaRPr>
          </a:p>
        </p:txBody>
      </p:sp>
      <p:sp>
        <p:nvSpPr>
          <p:cNvPr id="21" name="Oval 20"/>
          <p:cNvSpPr>
            <a:spLocks noChangeAspect="1"/>
          </p:cNvSpPr>
          <p:nvPr/>
        </p:nvSpPr>
        <p:spPr bwMode="auto">
          <a:xfrm>
            <a:off x="3798906"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8</a:t>
            </a:r>
            <a:endParaRPr lang="en-US" sz="1100" b="1" dirty="0">
              <a:solidFill>
                <a:schemeClr val="tx1"/>
              </a:solidFill>
              <a:latin typeface="Arial" panose="02080604020202020204" pitchFamily="34" charset="0"/>
              <a:cs typeface="Arial" panose="02080604020202020204" pitchFamily="34" charset="0"/>
            </a:endParaRPr>
          </a:p>
        </p:txBody>
      </p:sp>
      <p:sp>
        <p:nvSpPr>
          <p:cNvPr id="22" name="Oval 21"/>
          <p:cNvSpPr>
            <a:spLocks noChangeAspect="1"/>
          </p:cNvSpPr>
          <p:nvPr/>
        </p:nvSpPr>
        <p:spPr bwMode="auto">
          <a:xfrm>
            <a:off x="429216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9</a:t>
            </a:r>
            <a:endParaRPr lang="en-US" sz="1100" b="1" dirty="0">
              <a:solidFill>
                <a:schemeClr val="tx1"/>
              </a:solidFill>
              <a:latin typeface="Arial" panose="02080604020202020204" pitchFamily="34" charset="0"/>
              <a:cs typeface="Arial" panose="02080604020202020204" pitchFamily="34" charset="0"/>
            </a:endParaRPr>
          </a:p>
        </p:txBody>
      </p:sp>
      <p:sp>
        <p:nvSpPr>
          <p:cNvPr id="23" name="Oval 22"/>
          <p:cNvSpPr>
            <a:spLocks noChangeAspect="1"/>
          </p:cNvSpPr>
          <p:nvPr/>
        </p:nvSpPr>
        <p:spPr bwMode="auto">
          <a:xfrm>
            <a:off x="478198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10</a:t>
            </a:r>
            <a:endParaRPr lang="en-US" sz="1100" b="1" dirty="0">
              <a:solidFill>
                <a:schemeClr val="tx1"/>
              </a:solidFill>
              <a:latin typeface="Arial" panose="02080604020202020204" pitchFamily="34" charset="0"/>
              <a:cs typeface="Arial" panose="02080604020202020204" pitchFamily="34" charset="0"/>
            </a:endParaRPr>
          </a:p>
        </p:txBody>
      </p:sp>
      <p:sp>
        <p:nvSpPr>
          <p:cNvPr id="24" name="TextBox 23"/>
          <p:cNvSpPr txBox="1">
            <a:spLocks noChangeArrowheads="1"/>
          </p:cNvSpPr>
          <p:nvPr/>
        </p:nvSpPr>
        <p:spPr bwMode="auto">
          <a:xfrm>
            <a:off x="8388349" y="2734235"/>
            <a:ext cx="35607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Use callouts at their predefined size, color </a:t>
            </a:r>
            <a:br>
              <a:rPr lang="en-US" altLang="en-US" sz="1200" dirty="0">
                <a:solidFill>
                  <a:schemeClr val="bg1"/>
                </a:solidFill>
                <a:latin typeface="Arial" panose="02080604020202020204" pitchFamily="34" charset="0"/>
                <a:cs typeface="Arial" panose="02080604020202020204" pitchFamily="34" charset="0"/>
              </a:rPr>
            </a:br>
            <a:r>
              <a:rPr lang="en-US" altLang="en-US" sz="1200" dirty="0">
                <a:solidFill>
                  <a:schemeClr val="bg1"/>
                </a:solidFill>
                <a:latin typeface="Arial" panose="02080604020202020204" pitchFamily="34" charset="0"/>
                <a:cs typeface="Arial" panose="02080604020202020204" pitchFamily="34" charset="0"/>
              </a:rPr>
              <a:t>and format.</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sz="1200">
                <a:solidFill>
                  <a:schemeClr val="bg1"/>
                </a:solidFill>
                <a:latin typeface="Arial" panose="02080604020202020204" pitchFamily="34" charset="0"/>
                <a:cs typeface="Arial" panose="02080604020202020204" pitchFamily="34" charset="0"/>
              </a:rPr>
              <a:t>Order your numbers as linearly as possible, such as left to right, top to bottom, or clockwise.</a:t>
            </a:r>
            <a:endParaRPr lang="en-US" sz="120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a:solidFill>
                  <a:schemeClr val="bg1"/>
                </a:solidFill>
                <a:latin typeface="Arial" panose="02080604020202020204" pitchFamily="34" charset="0"/>
                <a:cs typeface="Arial" panose="02080604020202020204" pitchFamily="34" charset="0"/>
              </a:rPr>
              <a:t>Be as consistent as possible in placement of the callouts.</a:t>
            </a:r>
            <a:endParaRPr lang="en-US" altLang="en-US" sz="1200" dirty="0">
              <a:solidFill>
                <a:schemeClr val="bg1"/>
              </a:solidFill>
              <a:latin typeface="Arial" panose="02080604020202020204" pitchFamily="34" charset="0"/>
              <a:cs typeface="Arial" panose="02080604020202020204" pitchFamily="34" charset="0"/>
            </a:endParaRPr>
          </a:p>
        </p:txBody>
      </p:sp>
      <p:sp>
        <p:nvSpPr>
          <p:cNvPr id="25" name="TextBox 24"/>
          <p:cNvSpPr txBox="1">
            <a:spLocks noChangeArrowheads="1"/>
          </p:cNvSpPr>
          <p:nvPr/>
        </p:nvSpPr>
        <p:spPr bwMode="auto">
          <a:xfrm>
            <a:off x="8388349" y="4836393"/>
            <a:ext cx="3560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Mix callout sizes within the same diagram.</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Change color or font size within the callout.</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Use letters or other symbols.</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Manually size or stretch the callout shape.</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Create new callout shapes.</a:t>
            </a:r>
            <a:endParaRPr lang="en-US" altLang="en-US" sz="1200"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p:cNvSpPr>
            <a:spLocks noGrp="1" noChangeArrowheads="1"/>
          </p:cNvSpPr>
          <p:nvPr>
            <p:ph type="title"/>
          </p:nvPr>
        </p:nvSpPr>
        <p:spPr/>
        <p:txBody>
          <a:bodyPr/>
          <a:lstStyle/>
          <a:p>
            <a:r>
              <a:rPr lang="en-US" altLang="en-US" dirty="0"/>
              <a:t>Release </a:t>
            </a:r>
            <a:r>
              <a:rPr lang="en-US" dirty="0"/>
              <a:t>15-2023.01.31</a:t>
            </a:r>
            <a:r>
              <a:rPr lang="en-US" altLang="en-US" dirty="0"/>
              <a:t>: What’s New?</a:t>
            </a:r>
            <a:endParaRPr lang="en-US" altLang="en-US" dirty="0"/>
          </a:p>
        </p:txBody>
      </p:sp>
      <p:sp>
        <p:nvSpPr>
          <p:cNvPr id="39942" name="Footer Placeholder 7"/>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39943" name="Slide Number Placeholder 8"/>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39941" name="Content Placeholder 1"/>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1"/>
              </a:rPr>
              <a:t>https://aws.amazon.com/architecture/icons/</a:t>
            </a:r>
            <a:r>
              <a:rPr lang="en-US" altLang="en-US" dirty="0"/>
              <a:t> </a:t>
            </a:r>
            <a:endParaRPr lang="en-US" altLang="en-US" dirty="0"/>
          </a:p>
        </p:txBody>
      </p:sp>
      <p:sp>
        <p:nvSpPr>
          <p:cNvPr id="4"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1/4</a:t>
            </a:r>
            <a:endParaRPr lang="en-US" altLang="en-US" sz="1800" dirty="0">
              <a:solidFill>
                <a:schemeClr val="bg1"/>
              </a:solidFill>
            </a:endParaRPr>
          </a:p>
        </p:txBody>
      </p:sp>
      <p:sp>
        <p:nvSpPr>
          <p:cNvPr id="5" name="Content Placeholder 3"/>
          <p:cNvSpPr>
            <a:spLocks noGrp="1" noChangeArrowheads="1"/>
          </p:cNvSpPr>
          <p:nvPr>
            <p:ph sz="half" idx="1"/>
          </p:nvPr>
        </p:nvSpPr>
        <p:spPr>
          <a:xfrm>
            <a:off x="240943" y="2203334"/>
            <a:ext cx="3602396" cy="3655212"/>
          </a:xfrm>
        </p:spPr>
        <p:txBody>
          <a:bodyPr rIns="0"/>
          <a:lstStyle/>
          <a:p>
            <a:pPr>
              <a:spcBef>
                <a:spcPts val="2400"/>
              </a:spcBef>
            </a:pPr>
            <a:r>
              <a:rPr lang="en-US" sz="1100" b="1" dirty="0"/>
              <a:t>Guidelines</a:t>
            </a:r>
            <a:endParaRPr lang="en-US" sz="1100" i="1" dirty="0"/>
          </a:p>
          <a:p>
            <a:r>
              <a:rPr lang="en-US" sz="1100">
                <a:effectLst/>
              </a:rPr>
              <a:t>Guidance for Icons has been updated (slide 16)</a:t>
            </a:r>
            <a:endParaRPr lang="en-US" sz="1100" b="1" dirty="0"/>
          </a:p>
          <a:p>
            <a:pPr>
              <a:spcBef>
                <a:spcPts val="2400"/>
              </a:spcBef>
            </a:pPr>
            <a:r>
              <a:rPr lang="en-US" sz="1100" b="1" dirty="0"/>
              <a:t>Elements</a:t>
            </a:r>
            <a:endParaRPr lang="en-US" sz="1100" i="1" dirty="0"/>
          </a:p>
          <a:p>
            <a:r>
              <a:rPr lang="en-US" sz="1100">
                <a:effectLst/>
              </a:rPr>
              <a:t>Virtual private cloud (VPC) group has been updated (slide 26)</a:t>
            </a:r>
            <a:endParaRPr lang="en-US" sz="1100">
              <a:effectLst/>
            </a:endParaRPr>
          </a:p>
          <a:p>
            <a:r>
              <a:rPr lang="en-US" sz="1100">
                <a:effectLst/>
              </a:rPr>
              <a:t>Diagonal arrows have been added (slide 28)</a:t>
            </a:r>
            <a:endParaRPr lang="en-US" sz="1100">
              <a:effectLst/>
            </a:endParaRPr>
          </a:p>
          <a:p>
            <a:pPr>
              <a:spcBef>
                <a:spcPts val="2400"/>
              </a:spcBef>
            </a:pPr>
            <a:r>
              <a:rPr lang="en-US" sz="1100" b="1" dirty="0"/>
              <a:t>Analytics</a:t>
            </a:r>
            <a:endParaRPr lang="en-US" sz="1100" i="1" dirty="0"/>
          </a:p>
          <a:p>
            <a:r>
              <a:rPr lang="en-US" sz="1100">
                <a:effectLst/>
              </a:rPr>
              <a:t>AWS Glue for Ray / Resource Icon (slide 34)</a:t>
            </a:r>
            <a:endParaRPr lang="en-US" sz="1100">
              <a:effectLst/>
            </a:endParaRPr>
          </a:p>
          <a:p>
            <a:r>
              <a:rPr lang="en-US" sz="1100">
                <a:effectLst/>
              </a:rPr>
              <a:t>AWS Glue Data Quality / Resource Icon (slide 34)</a:t>
            </a:r>
            <a:endParaRPr lang="en-US" sz="1100">
              <a:effectLst/>
            </a:endParaRPr>
          </a:p>
          <a:p>
            <a:r>
              <a:rPr lang="en-US" sz="1100"/>
              <a:t>Data source connectors / Resource Icon (slide 34)</a:t>
            </a:r>
            <a:endParaRPr lang="en-US" sz="1100">
              <a:effectLst/>
            </a:endParaRPr>
          </a:p>
          <a:p>
            <a:r>
              <a:rPr lang="en-US" sz="1100">
                <a:effectLst/>
              </a:rPr>
              <a:t>Data node / Resource Icon (slide 34)</a:t>
            </a:r>
            <a:endParaRPr lang="en-US" sz="1100">
              <a:effectLst/>
            </a:endParaRPr>
          </a:p>
          <a:p>
            <a:r>
              <a:rPr lang="en-US" sz="1100">
                <a:effectLst/>
              </a:rPr>
              <a:t>Cluster Administrator node / Resource Icon (slide 34)</a:t>
            </a:r>
            <a:endParaRPr lang="en-US" sz="1100">
              <a:effectLst/>
            </a:endParaRPr>
          </a:p>
          <a:p>
            <a:endParaRPr lang="en-US" sz="1100">
              <a:effectLst/>
            </a:endParaRPr>
          </a:p>
        </p:txBody>
      </p:sp>
      <p:sp>
        <p:nvSpPr>
          <p:cNvPr id="10" name="Content Placeholder 4"/>
          <p:cNvSpPr>
            <a:spLocks noGrp="1" noChangeArrowheads="1"/>
          </p:cNvSpPr>
          <p:nvPr>
            <p:ph sz="half" idx="10"/>
          </p:nvPr>
        </p:nvSpPr>
        <p:spPr>
          <a:xfrm>
            <a:off x="4241581" y="2203335"/>
            <a:ext cx="3686970" cy="3655212"/>
          </a:xfrm>
        </p:spPr>
        <p:txBody>
          <a:bodyPr rIns="0"/>
          <a:lstStyle/>
          <a:p>
            <a:pPr>
              <a:spcBef>
                <a:spcPts val="2000"/>
              </a:spcBef>
            </a:pPr>
            <a:r>
              <a:rPr lang="en-US" sz="1100" b="1" dirty="0"/>
              <a:t>Analytics </a:t>
            </a:r>
            <a:r>
              <a:rPr lang="en-US" sz="1100" i="1" dirty="0"/>
              <a:t>cont.</a:t>
            </a:r>
            <a:endParaRPr lang="en-US" sz="1100">
              <a:effectLst/>
            </a:endParaRPr>
          </a:p>
          <a:p>
            <a:r>
              <a:rPr lang="en-US" sz="1100">
                <a:effectLst/>
              </a:rPr>
              <a:t>UltraWarm node / Resource Icon (slide 34)</a:t>
            </a:r>
            <a:endParaRPr lang="en-US" sz="1100">
              <a:effectLst/>
            </a:endParaRPr>
          </a:p>
          <a:p>
            <a:r>
              <a:rPr lang="en-US" sz="1100">
                <a:effectLst/>
              </a:rPr>
              <a:t>Index / Resource Icon (slide 34)</a:t>
            </a:r>
            <a:endParaRPr lang="en-US" sz="1100">
              <a:effectLst/>
            </a:endParaRPr>
          </a:p>
          <a:p>
            <a:r>
              <a:rPr lang="en-US" sz="1100">
                <a:effectLst/>
              </a:rPr>
              <a:t>Query Editor v2.0 / Resource Icon (slide 35)</a:t>
            </a:r>
            <a:endParaRPr lang="en-US" sz="1100">
              <a:effectLst/>
            </a:endParaRPr>
          </a:p>
          <a:p>
            <a:r>
              <a:rPr lang="en-US" sz="1100">
                <a:effectLst/>
              </a:rPr>
              <a:t>Data sharing governance / Resource Icon (slide 35)</a:t>
            </a:r>
            <a:endParaRPr lang="en-US" sz="1100">
              <a:effectLst/>
            </a:endParaRPr>
          </a:p>
          <a:p>
            <a:r>
              <a:rPr lang="en-US" sz="1100">
                <a:effectLst/>
              </a:rPr>
              <a:t>Auto-copy / Resource Icon (slide 35)</a:t>
            </a:r>
            <a:endParaRPr lang="en-US" sz="1100">
              <a:effectLst/>
            </a:endParaRPr>
          </a:p>
          <a:p>
            <a:r>
              <a:rPr lang="en-US" sz="1100">
                <a:effectLst/>
              </a:rPr>
              <a:t>Streaming Ingestion / Resource Icon (slide 35)</a:t>
            </a:r>
            <a:endParaRPr lang="en-US" sz="1100">
              <a:effectLst/>
            </a:endParaRPr>
          </a:p>
          <a:p>
            <a:r>
              <a:rPr lang="en-US" sz="1100">
                <a:effectLst/>
              </a:rPr>
              <a:t>Paginated Reports / Resource Icon (slide 35)</a:t>
            </a:r>
            <a:endParaRPr lang="en-US" sz="1100">
              <a:effectLst/>
            </a:endParaRPr>
          </a:p>
          <a:p>
            <a:r>
              <a:rPr lang="en-US" sz="1100">
                <a:effectLst/>
              </a:rPr>
              <a:t>Amazon DataZone (slide 37)</a:t>
            </a:r>
            <a:endParaRPr lang="en-US" sz="1100">
              <a:effectLst/>
            </a:endParaRPr>
          </a:p>
          <a:p>
            <a:r>
              <a:rPr lang="en-US" sz="1100">
                <a:effectLst/>
              </a:rPr>
              <a:t>Business data catalog / Resource Icon (slide 37)</a:t>
            </a:r>
            <a:endParaRPr lang="en-US" sz="1100">
              <a:effectLst/>
            </a:endParaRPr>
          </a:p>
          <a:p>
            <a:r>
              <a:rPr lang="en-US" sz="1100">
                <a:effectLst/>
              </a:rPr>
              <a:t>Data portal / Resource Icon (slide 37)</a:t>
            </a:r>
            <a:endParaRPr lang="en-US" sz="1100">
              <a:effectLst/>
            </a:endParaRPr>
          </a:p>
          <a:p>
            <a:r>
              <a:rPr lang="en-US" sz="1100">
                <a:effectLst/>
              </a:rPr>
              <a:t>Data projects / Resource Icon (slide 37)</a:t>
            </a:r>
            <a:endParaRPr lang="en-US" sz="1100">
              <a:effectLst/>
            </a:endParaRPr>
          </a:p>
          <a:p>
            <a:r>
              <a:rPr lang="en-US" sz="1100">
                <a:effectLst/>
              </a:rPr>
              <a:t>AWS Clean Rooms (slide 37)</a:t>
            </a:r>
            <a:endParaRPr lang="en-US" sz="1100">
              <a:effectLst/>
            </a:endParaRPr>
          </a:p>
        </p:txBody>
      </p:sp>
      <p:sp>
        <p:nvSpPr>
          <p:cNvPr id="11" name="Content Placeholder 4"/>
          <p:cNvSpPr txBox="1">
            <a:spLocks noChangeArrowheads="1"/>
          </p:cNvSpPr>
          <p:nvPr/>
        </p:nvSpPr>
        <p:spPr bwMode="auto">
          <a:xfrm>
            <a:off x="8263730" y="2203335"/>
            <a:ext cx="3511503" cy="365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spcBef>
                <a:spcPts val="2400"/>
              </a:spcBef>
            </a:pPr>
            <a:r>
              <a:rPr lang="en-US" sz="1100" b="1" dirty="0">
                <a:solidFill>
                  <a:schemeClr val="bg1"/>
                </a:solidFill>
              </a:rPr>
              <a:t>Application Integration</a:t>
            </a:r>
            <a:endParaRPr lang="en-US" sz="1100" dirty="0">
              <a:solidFill>
                <a:schemeClr val="bg1"/>
              </a:solidFill>
            </a:endParaRPr>
          </a:p>
          <a:p>
            <a:r>
              <a:rPr lang="en-US" sz="1100">
                <a:solidFill>
                  <a:schemeClr val="bg1"/>
                </a:solidFill>
                <a:effectLst/>
              </a:rPr>
              <a:t>Scheduler / Resource Icon (slide 40)</a:t>
            </a:r>
            <a:endParaRPr lang="en-US" sz="1100">
              <a:solidFill>
                <a:schemeClr val="bg1"/>
              </a:solidFill>
              <a:effectLst/>
            </a:endParaRPr>
          </a:p>
          <a:p>
            <a:r>
              <a:rPr lang="en-US" sz="1100">
                <a:solidFill>
                  <a:schemeClr val="bg1"/>
                </a:solidFill>
                <a:effectLst/>
              </a:rPr>
              <a:t>Pipes / Resource Icon (slide 40)</a:t>
            </a:r>
            <a:endParaRPr lang="en-US" sz="1100" dirty="0">
              <a:solidFill>
                <a:schemeClr val="bg1"/>
              </a:solidFill>
            </a:endParaRPr>
          </a:p>
          <a:p>
            <a:pPr>
              <a:spcBef>
                <a:spcPts val="2400"/>
              </a:spcBef>
            </a:pPr>
            <a:r>
              <a:rPr lang="en-US" sz="1100" b="1" dirty="0">
                <a:solidFill>
                  <a:schemeClr val="bg1"/>
                </a:solidFill>
              </a:rPr>
              <a:t>Business Applications</a:t>
            </a:r>
            <a:endParaRPr lang="en-US" sz="1100" dirty="0">
              <a:solidFill>
                <a:schemeClr val="bg1"/>
              </a:solidFill>
            </a:endParaRPr>
          </a:p>
          <a:p>
            <a:r>
              <a:rPr lang="en-US" sz="1100">
                <a:solidFill>
                  <a:schemeClr val="bg1"/>
                </a:solidFill>
                <a:effectLst/>
              </a:rPr>
              <a:t>AWS Wickr (slide 48)</a:t>
            </a:r>
            <a:endParaRPr lang="en-US" sz="1100">
              <a:solidFill>
                <a:schemeClr val="bg1"/>
              </a:solidFill>
              <a:effectLst/>
            </a:endParaRPr>
          </a:p>
          <a:p>
            <a:r>
              <a:rPr lang="en-US" sz="1100">
                <a:solidFill>
                  <a:schemeClr val="bg1"/>
                </a:solidFill>
              </a:rPr>
              <a:t>AWS Supply Chain</a:t>
            </a:r>
            <a:r>
              <a:rPr lang="en-US" sz="1100">
                <a:solidFill>
                  <a:schemeClr val="bg1"/>
                </a:solidFill>
                <a:effectLst/>
              </a:rPr>
              <a:t> (slide 48)</a:t>
            </a:r>
            <a:endParaRPr lang="en-US" sz="1100">
              <a:solidFill>
                <a:schemeClr val="bg1"/>
              </a:solidFill>
              <a:effectLst/>
            </a:endParaRPr>
          </a:p>
          <a:p>
            <a:pPr>
              <a:spcBef>
                <a:spcPts val="2400"/>
              </a:spcBef>
            </a:pPr>
            <a:r>
              <a:rPr lang="en-US" sz="1100" b="1" dirty="0">
                <a:solidFill>
                  <a:schemeClr val="bg1"/>
                </a:solidFill>
              </a:rPr>
              <a:t>Compute</a:t>
            </a:r>
            <a:endParaRPr lang="en-US" sz="1100" dirty="0">
              <a:solidFill>
                <a:schemeClr val="bg1"/>
              </a:solidFill>
            </a:endParaRPr>
          </a:p>
          <a:p>
            <a:r>
              <a:rPr lang="en-US" sz="1100">
                <a:solidFill>
                  <a:schemeClr val="bg1"/>
                </a:solidFill>
                <a:effectLst/>
              </a:rPr>
              <a:t>M6in instance / Resource Icon (slide 54)</a:t>
            </a:r>
            <a:endParaRPr lang="en-US" sz="1100">
              <a:solidFill>
                <a:schemeClr val="bg1"/>
              </a:solidFill>
              <a:effectLst/>
            </a:endParaRPr>
          </a:p>
          <a:p>
            <a:r>
              <a:rPr lang="en-US" sz="1100">
                <a:solidFill>
                  <a:schemeClr val="bg1"/>
                </a:solidFill>
                <a:effectLst/>
              </a:rPr>
              <a:t>M6idn instance / Resource Icon (slide 54)</a:t>
            </a:r>
            <a:endParaRPr lang="en-US" sz="1100">
              <a:solidFill>
                <a:schemeClr val="bg1"/>
              </a:solidFill>
              <a:effectLst/>
            </a:endParaRPr>
          </a:p>
          <a:p>
            <a:r>
              <a:rPr lang="en-US" sz="1100">
                <a:solidFill>
                  <a:schemeClr val="bg1"/>
                </a:solidFill>
                <a:effectLst/>
              </a:rPr>
              <a:t>C6in instance / Resource Icon (slide 55)</a:t>
            </a:r>
            <a:endParaRPr lang="en-US" sz="1100">
              <a:solidFill>
                <a:schemeClr val="bg1"/>
              </a:solidFill>
              <a:effectLst/>
            </a:endParaRPr>
          </a:p>
          <a:p>
            <a:r>
              <a:rPr lang="en-US" sz="1100">
                <a:solidFill>
                  <a:schemeClr val="bg1"/>
                </a:solidFill>
                <a:effectLst/>
              </a:rPr>
              <a:t>C7gn instance / Resource Icon (slide 55)</a:t>
            </a:r>
            <a:endParaRPr lang="en-US" sz="1100">
              <a:solidFill>
                <a:schemeClr val="bg1"/>
              </a:solidFill>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p:cNvSpPr>
            <a:spLocks noGrp="1" noChangeArrowheads="1"/>
          </p:cNvSpPr>
          <p:nvPr>
            <p:ph type="ctrTitle"/>
          </p:nvPr>
        </p:nvSpPr>
        <p:spPr>
          <a:xfrm>
            <a:off x="152400" y="1473200"/>
            <a:ext cx="9650413" cy="2595563"/>
          </a:xfrm>
        </p:spPr>
        <p:txBody>
          <a:bodyPr/>
          <a:lstStyle/>
          <a:p>
            <a:pPr eaLnBrk="1" hangingPunct="1"/>
            <a:r>
              <a:rPr lang="en-US" altLang="en-US" dirty="0"/>
              <a:t>Examples</a:t>
            </a:r>
            <a:endParaRPr lang="en-US" altLang="en-US" dirty="0"/>
          </a:p>
        </p:txBody>
      </p:sp>
      <p:sp>
        <p:nvSpPr>
          <p:cNvPr id="8" name="Subtitle 7"/>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endParaRPr lang="en-US" dirty="0"/>
          </a:p>
          <a:p>
            <a:pPr eaLnBrk="1" fontAlgn="auto" hangingPunct="1">
              <a:spcAft>
                <a:spcPts val="0"/>
              </a:spcAft>
              <a:defRPr/>
            </a:pPr>
            <a:endParaRPr lang="en-US" dirty="0"/>
          </a:p>
        </p:txBody>
      </p:sp>
      <p:sp>
        <p:nvSpPr>
          <p:cNvPr id="55299" name="Footer Placeholder 3"/>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5300" name="Slide Number Placeholder 4"/>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4" name="Footer Placeholder 28"/>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6345" name="Slide Number Placeholder 29"/>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6321" name="Title 3"/>
          <p:cNvSpPr>
            <a:spLocks noGrp="1" noChangeArrowheads="1"/>
          </p:cNvSpPr>
          <p:nvPr>
            <p:ph type="title"/>
          </p:nvPr>
        </p:nvSpPr>
        <p:spPr/>
        <p:txBody>
          <a:bodyPr/>
          <a:lstStyle/>
          <a:p>
            <a:pPr eaLnBrk="1" hangingPunct="1"/>
            <a:r>
              <a:rPr lang="en-US" altLang="en-US" dirty="0"/>
              <a:t>Example: Git to S3 Webhooks</a:t>
            </a:r>
            <a:endParaRPr lang="en-US" altLang="en-US" dirty="0"/>
          </a:p>
        </p:txBody>
      </p:sp>
      <p:sp>
        <p:nvSpPr>
          <p:cNvPr id="30" name="Rectangle 29"/>
          <p:cNvSpPr/>
          <p:nvPr/>
        </p:nvSpPr>
        <p:spPr>
          <a:xfrm>
            <a:off x="5391901" y="1532537"/>
            <a:ext cx="5485483" cy="38674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45720" algn="l"/>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pic>
        <p:nvPicPr>
          <p:cNvPr id="31" name="Graphic 30"/>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flipH="1">
            <a:off x="1041830" y="3066779"/>
            <a:ext cx="469900" cy="469900"/>
          </a:xfrm>
          <a:prstGeom prst="rect">
            <a:avLst/>
          </a:prstGeom>
        </p:spPr>
      </p:pic>
      <p:sp>
        <p:nvSpPr>
          <p:cNvPr id="35" name="TextBox 34"/>
          <p:cNvSpPr txBox="1"/>
          <p:nvPr/>
        </p:nvSpPr>
        <p:spPr>
          <a:xfrm>
            <a:off x="6116117" y="3665591"/>
            <a:ext cx="1506552" cy="276999"/>
          </a:xfrm>
          <a:prstGeom prst="rect">
            <a:avLst/>
          </a:prstGeom>
          <a:noFill/>
        </p:spPr>
        <p:txBody>
          <a:bodyPr wrap="square" rtlCol="0">
            <a:spAutoFit/>
          </a:bodyPr>
          <a:lstStyle/>
          <a:p>
            <a:pPr algn="ctr"/>
            <a:r>
              <a:rPr lang="en-US" sz="1200" dirty="0">
                <a:solidFill>
                  <a:schemeClr val="bg1"/>
                </a:solidFill>
                <a:latin typeface="Arial" panose="02080604020202020204" pitchFamily="34" charset="0"/>
                <a:cs typeface="Arial" panose="02080604020202020204" pitchFamily="34" charset="0"/>
              </a:rPr>
              <a:t>AWS Lambda</a:t>
            </a:r>
            <a:endParaRPr lang="en-US" sz="1200" dirty="0">
              <a:solidFill>
                <a:schemeClr val="bg1"/>
              </a:solidFill>
              <a:latin typeface="Arial" panose="02080604020202020204" pitchFamily="34" charset="0"/>
              <a:cs typeface="Arial" panose="02080604020202020204" pitchFamily="34" charset="0"/>
            </a:endParaRPr>
          </a:p>
        </p:txBody>
      </p:sp>
      <p:sp>
        <p:nvSpPr>
          <p:cNvPr id="36" name="TextBox 35"/>
          <p:cNvSpPr txBox="1"/>
          <p:nvPr/>
        </p:nvSpPr>
        <p:spPr>
          <a:xfrm>
            <a:off x="2577212" y="3107767"/>
            <a:ext cx="1506552" cy="523220"/>
          </a:xfrm>
          <a:prstGeom prst="rect">
            <a:avLst/>
          </a:prstGeom>
          <a:noFill/>
        </p:spPr>
        <p:txBody>
          <a:bodyPr wrap="square" rtlCol="0">
            <a:spAutoFit/>
          </a:bodyPr>
          <a:lstStyle/>
          <a:p>
            <a:pPr algn="ctr"/>
            <a:r>
              <a:rPr lang="en-US" sz="1400" b="1" dirty="0">
                <a:solidFill>
                  <a:schemeClr val="bg1"/>
                </a:solidFill>
                <a:latin typeface="Arial" panose="02080604020202020204" pitchFamily="34" charset="0"/>
                <a:cs typeface="Arial" panose="02080604020202020204" pitchFamily="34" charset="0"/>
              </a:rPr>
              <a:t>Third-party</a:t>
            </a:r>
            <a:br>
              <a:rPr lang="en-US" sz="1400" b="1" dirty="0">
                <a:solidFill>
                  <a:schemeClr val="bg1"/>
                </a:solidFill>
                <a:latin typeface="Arial" panose="02080604020202020204" pitchFamily="34" charset="0"/>
                <a:cs typeface="Arial" panose="02080604020202020204" pitchFamily="34" charset="0"/>
              </a:rPr>
            </a:br>
            <a:r>
              <a:rPr lang="en-US" sz="1400" b="1" dirty="0">
                <a:solidFill>
                  <a:schemeClr val="bg1"/>
                </a:solidFill>
                <a:latin typeface="Arial" panose="02080604020202020204" pitchFamily="34" charset="0"/>
                <a:cs typeface="Arial" panose="02080604020202020204" pitchFamily="34" charset="0"/>
              </a:rPr>
              <a:t>Git repository</a:t>
            </a:r>
            <a:endParaRPr lang="en-US" sz="1400" b="1" dirty="0">
              <a:solidFill>
                <a:schemeClr val="bg1"/>
              </a:solidFill>
              <a:latin typeface="Arial" panose="02080604020202020204" pitchFamily="34" charset="0"/>
              <a:cs typeface="Arial" panose="02080604020202020204" pitchFamily="34" charset="0"/>
            </a:endParaRPr>
          </a:p>
        </p:txBody>
      </p:sp>
      <p:sp>
        <p:nvSpPr>
          <p:cNvPr id="37" name="TextBox 36"/>
          <p:cNvSpPr txBox="1"/>
          <p:nvPr/>
        </p:nvSpPr>
        <p:spPr>
          <a:xfrm>
            <a:off x="530762" y="3590313"/>
            <a:ext cx="1506552" cy="276999"/>
          </a:xfrm>
          <a:prstGeom prst="rect">
            <a:avLst/>
          </a:prstGeom>
          <a:noFill/>
        </p:spPr>
        <p:txBody>
          <a:bodyPr wrap="square" rtlCol="0">
            <a:spAutoFit/>
          </a:bodyPr>
          <a:lstStyle/>
          <a:p>
            <a:pPr algn="ctr"/>
            <a:r>
              <a:rPr lang="en-US" sz="1200" dirty="0">
                <a:solidFill>
                  <a:schemeClr val="bg1"/>
                </a:solidFill>
                <a:latin typeface="Arial" panose="02080604020202020204" pitchFamily="34" charset="0"/>
                <a:cs typeface="Arial" panose="02080604020202020204" pitchFamily="34" charset="0"/>
              </a:rPr>
              <a:t>Git users</a:t>
            </a:r>
            <a:endParaRPr lang="en-US" sz="1200" dirty="0">
              <a:solidFill>
                <a:schemeClr val="bg1"/>
              </a:solidFill>
              <a:latin typeface="Arial" panose="02080604020202020204" pitchFamily="34" charset="0"/>
              <a:cs typeface="Arial" panose="02080604020202020204" pitchFamily="34" charset="0"/>
            </a:endParaRPr>
          </a:p>
        </p:txBody>
      </p:sp>
      <p:sp>
        <p:nvSpPr>
          <p:cNvPr id="38" name="TextBox 37"/>
          <p:cNvSpPr txBox="1"/>
          <p:nvPr/>
        </p:nvSpPr>
        <p:spPr>
          <a:xfrm>
            <a:off x="8779531" y="2441517"/>
            <a:ext cx="1506552" cy="430887"/>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Amazon S3</a:t>
            </a:r>
            <a:endParaRPr lang="en-US" sz="1100" dirty="0">
              <a:solidFill>
                <a:schemeClr val="bg1"/>
              </a:solidFill>
              <a:latin typeface="Arial" panose="02080604020202020204" pitchFamily="34" charset="0"/>
              <a:cs typeface="Arial" panose="02080604020202020204" pitchFamily="34" charset="0"/>
            </a:endParaRPr>
          </a:p>
          <a:p>
            <a:pPr algn="ctr"/>
            <a:r>
              <a:rPr lang="en-US" sz="1100" dirty="0">
                <a:solidFill>
                  <a:schemeClr val="bg1"/>
                </a:solidFill>
                <a:latin typeface="Arial" panose="02080604020202020204" pitchFamily="34" charset="0"/>
                <a:cs typeface="Arial" panose="02080604020202020204" pitchFamily="34" charset="0"/>
              </a:rPr>
              <a:t>SSH key bucket</a:t>
            </a:r>
            <a:endParaRPr lang="en-US" sz="1100" dirty="0">
              <a:solidFill>
                <a:schemeClr val="bg1"/>
              </a:solidFill>
              <a:latin typeface="Arial" panose="02080604020202020204" pitchFamily="34" charset="0"/>
              <a:cs typeface="Arial" panose="02080604020202020204" pitchFamily="34" charset="0"/>
            </a:endParaRPr>
          </a:p>
        </p:txBody>
      </p:sp>
      <p:sp>
        <p:nvSpPr>
          <p:cNvPr id="39" name="TextBox 38"/>
          <p:cNvSpPr txBox="1"/>
          <p:nvPr/>
        </p:nvSpPr>
        <p:spPr>
          <a:xfrm>
            <a:off x="8779531" y="3503400"/>
            <a:ext cx="1506552" cy="261610"/>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AWS KMS key</a:t>
            </a:r>
            <a:endParaRPr lang="en-US" sz="1100" dirty="0">
              <a:solidFill>
                <a:schemeClr val="bg1"/>
              </a:solidFill>
              <a:latin typeface="Arial" panose="02080604020202020204" pitchFamily="34" charset="0"/>
              <a:cs typeface="Arial" panose="02080604020202020204" pitchFamily="34" charset="0"/>
            </a:endParaRPr>
          </a:p>
        </p:txBody>
      </p:sp>
      <p:sp>
        <p:nvSpPr>
          <p:cNvPr id="40" name="TextBox 39"/>
          <p:cNvSpPr txBox="1"/>
          <p:nvPr/>
        </p:nvSpPr>
        <p:spPr>
          <a:xfrm>
            <a:off x="8779531" y="4476793"/>
            <a:ext cx="1506552" cy="430887"/>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Amazon S3 output bucket</a:t>
            </a:r>
            <a:endParaRPr lang="en-US" sz="1100" dirty="0">
              <a:solidFill>
                <a:schemeClr val="bg1"/>
              </a:solidFill>
              <a:latin typeface="Arial" panose="02080604020202020204" pitchFamily="34" charset="0"/>
              <a:cs typeface="Arial" panose="02080604020202020204" pitchFamily="34" charset="0"/>
            </a:endParaRPr>
          </a:p>
        </p:txBody>
      </p:sp>
      <p:cxnSp>
        <p:nvCxnSpPr>
          <p:cNvPr id="41" name="Straight Arrow Connector 40"/>
          <p:cNvCxnSpPr/>
          <p:nvPr/>
        </p:nvCxnSpPr>
        <p:spPr>
          <a:xfrm>
            <a:off x="1645919" y="3365525"/>
            <a:ext cx="10466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885349" y="3365525"/>
            <a:ext cx="237232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rot="10800000">
            <a:off x="7482739" y="2172570"/>
            <a:ext cx="1263762" cy="2449618"/>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6" name="Freeform 45"/>
          <p:cNvSpPr/>
          <p:nvPr/>
        </p:nvSpPr>
        <p:spPr>
          <a:xfrm>
            <a:off x="3265714" y="3902707"/>
            <a:ext cx="3604213"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8" name="TextBox 47"/>
          <p:cNvSpPr txBox="1"/>
          <p:nvPr/>
        </p:nvSpPr>
        <p:spPr>
          <a:xfrm>
            <a:off x="1379848" y="3093925"/>
            <a:ext cx="1506552" cy="276999"/>
          </a:xfrm>
          <a:prstGeom prst="rect">
            <a:avLst/>
          </a:prstGeom>
          <a:noFill/>
        </p:spPr>
        <p:txBody>
          <a:bodyPr wrap="square" rtlCol="0">
            <a:spAutoFit/>
          </a:bodyPr>
          <a:lstStyle/>
          <a:p>
            <a:pPr algn="ctr"/>
            <a:r>
              <a:rPr lang="en-US" sz="1200" i="1" dirty="0">
                <a:solidFill>
                  <a:schemeClr val="bg1"/>
                </a:solidFill>
                <a:latin typeface="Arial" panose="02080604020202020204" pitchFamily="34" charset="0"/>
                <a:cs typeface="Arial" panose="02080604020202020204" pitchFamily="34" charset="0"/>
              </a:rPr>
              <a:t>Git push</a:t>
            </a:r>
            <a:endParaRPr lang="en-US" sz="1200" i="1" dirty="0">
              <a:solidFill>
                <a:schemeClr val="bg1"/>
              </a:solidFill>
              <a:latin typeface="Arial" panose="02080604020202020204" pitchFamily="34" charset="0"/>
              <a:cs typeface="Arial" panose="02080604020202020204" pitchFamily="34" charset="0"/>
            </a:endParaRPr>
          </a:p>
        </p:txBody>
      </p:sp>
      <p:sp>
        <p:nvSpPr>
          <p:cNvPr id="49" name="TextBox 48"/>
          <p:cNvSpPr txBox="1"/>
          <p:nvPr/>
        </p:nvSpPr>
        <p:spPr>
          <a:xfrm>
            <a:off x="3822603" y="3093925"/>
            <a:ext cx="1506552" cy="276999"/>
          </a:xfrm>
          <a:prstGeom prst="rect">
            <a:avLst/>
          </a:prstGeom>
          <a:noFill/>
        </p:spPr>
        <p:txBody>
          <a:bodyPr wrap="square" rtlCol="0">
            <a:spAutoFit/>
          </a:bodyPr>
          <a:lstStyle/>
          <a:p>
            <a:pPr algn="ctr"/>
            <a:r>
              <a:rPr lang="en-US" sz="1200" i="1" dirty="0">
                <a:solidFill>
                  <a:schemeClr val="bg1"/>
                </a:solidFill>
                <a:latin typeface="Arial" panose="02080604020202020204" pitchFamily="34" charset="0"/>
                <a:cs typeface="Arial" panose="02080604020202020204" pitchFamily="34" charset="0"/>
              </a:rPr>
              <a:t>Git webhook</a:t>
            </a:r>
            <a:endParaRPr lang="en-US" sz="1200" i="1" dirty="0">
              <a:solidFill>
                <a:schemeClr val="bg1"/>
              </a:solidFill>
              <a:latin typeface="Arial" panose="02080604020202020204" pitchFamily="34" charset="0"/>
              <a:cs typeface="Arial" panose="02080604020202020204" pitchFamily="34" charset="0"/>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1901" y="1527966"/>
            <a:ext cx="381000" cy="381000"/>
          </a:xfrm>
          <a:prstGeom prst="rect">
            <a:avLst/>
          </a:prstGeom>
        </p:spPr>
      </p:pic>
      <p:pic>
        <p:nvPicPr>
          <p:cNvPr id="3" name="Graphic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98419" y="194611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98419" y="399744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3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297599" y="302505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1" name="Footer Placeholder 3"/>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7372" name="Slide Number Placeholder 35"/>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7345" name="Title 4"/>
          <p:cNvSpPr>
            <a:spLocks noGrp="1" noChangeArrowheads="1"/>
          </p:cNvSpPr>
          <p:nvPr>
            <p:ph type="title"/>
          </p:nvPr>
        </p:nvSpPr>
        <p:spPr/>
        <p:txBody>
          <a:bodyPr/>
          <a:lstStyle/>
          <a:p>
            <a:pPr eaLnBrk="1" hangingPunct="1"/>
            <a:r>
              <a:rPr lang="en-US" altLang="en-US" dirty="0"/>
              <a:t>Example: Chef Automate Architecture on AWS</a:t>
            </a:r>
            <a:endParaRPr lang="en-US" altLang="en-US" dirty="0"/>
          </a:p>
        </p:txBody>
      </p:sp>
      <p:sp>
        <p:nvSpPr>
          <p:cNvPr id="57346" name="Rectangle 5"/>
          <p:cNvSpPr>
            <a:spLocks noChangeArrowheads="1"/>
          </p:cNvSpPr>
          <p:nvPr/>
        </p:nvSpPr>
        <p:spPr bwMode="auto">
          <a:xfrm>
            <a:off x="252724" y="1977658"/>
            <a:ext cx="3093834"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80604020202020204" pitchFamily="34" charset="0"/>
                <a:cs typeface="Arial" panose="02080604020202020204" pitchFamily="34" charset="0"/>
              </a:rPr>
              <a:t>Chef Knife uploads cookbooks.</a:t>
            </a:r>
            <a:endParaRPr lang="en-US" altLang="en-US" sz="1400" dirty="0">
              <a:solidFill>
                <a:schemeClr val="bg1"/>
              </a:solidFill>
              <a:latin typeface="Arial" panose="02080604020202020204" pitchFamily="34" charset="0"/>
              <a:cs typeface="Arial" panose="02080604020202020204" pitchFamily="34" charset="0"/>
            </a:endParaRPr>
          </a:p>
          <a:p>
            <a:pPr eaLnBrk="1" hangingPunct="1">
              <a:lnSpc>
                <a:spcPct val="150000"/>
              </a:lnSpc>
              <a:buFontTx/>
              <a:buAutoNum type="arabicPeriod"/>
            </a:pPr>
            <a:r>
              <a:rPr lang="en-US" altLang="en-US" sz="1400" dirty="0">
                <a:solidFill>
                  <a:schemeClr val="bg1"/>
                </a:solidFill>
                <a:latin typeface="Arial" panose="02080604020202020204" pitchFamily="34" charset="0"/>
                <a:cs typeface="Arial" panose="02080604020202020204" pitchFamily="34" charset="0"/>
              </a:rPr>
              <a:t>Knife bootstraps and communicates with nodes.</a:t>
            </a:r>
            <a:endParaRPr lang="en-US" altLang="en-US" sz="1400" dirty="0">
              <a:solidFill>
                <a:schemeClr val="bg1"/>
              </a:solidFill>
              <a:latin typeface="Arial" panose="02080604020202020204" pitchFamily="34" charset="0"/>
              <a:cs typeface="Arial" panose="02080604020202020204" pitchFamily="34" charset="0"/>
            </a:endParaRPr>
          </a:p>
          <a:p>
            <a:pPr eaLnBrk="1" hangingPunct="1">
              <a:lnSpc>
                <a:spcPct val="150000"/>
              </a:lnSpc>
              <a:buFontTx/>
              <a:buAutoNum type="arabicPeriod"/>
            </a:pPr>
            <a:r>
              <a:rPr lang="en-US" altLang="en-US" sz="1400" dirty="0">
                <a:solidFill>
                  <a:schemeClr val="bg1"/>
                </a:solidFill>
                <a:latin typeface="Arial" panose="02080604020202020204" pitchFamily="34" charset="0"/>
                <a:cs typeface="Arial" panose="02080604020202020204" pitchFamily="34" charset="0"/>
              </a:rPr>
              <a:t>Chef client processes run list.</a:t>
            </a:r>
            <a:endParaRPr lang="en-US" altLang="en-US" sz="1400" dirty="0">
              <a:solidFill>
                <a:schemeClr val="bg1"/>
              </a:solidFill>
              <a:latin typeface="Arial" panose="02080604020202020204" pitchFamily="34" charset="0"/>
              <a:cs typeface="Arial" panose="02080604020202020204" pitchFamily="34" charset="0"/>
            </a:endParaRPr>
          </a:p>
        </p:txBody>
      </p:sp>
      <p:sp>
        <p:nvSpPr>
          <p:cNvPr id="36" name="Rectangle 35"/>
          <p:cNvSpPr/>
          <p:nvPr/>
        </p:nvSpPr>
        <p:spPr>
          <a:xfrm>
            <a:off x="4793658" y="2673458"/>
            <a:ext cx="6489693" cy="2279666"/>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noAutofit/>
          </a:bodyPr>
          <a:lstStyle/>
          <a:p>
            <a:pPr algn="l"/>
            <a:endParaRPr lang="en-US" sz="1200" dirty="0">
              <a:solidFill>
                <a:schemeClr val="accent6"/>
              </a:solidFill>
            </a:endParaRPr>
          </a:p>
        </p:txBody>
      </p:sp>
      <p:grpSp>
        <p:nvGrpSpPr>
          <p:cNvPr id="46" name="Group 45"/>
          <p:cNvGrpSpPr/>
          <p:nvPr/>
        </p:nvGrpSpPr>
        <p:grpSpPr>
          <a:xfrm>
            <a:off x="6206582" y="2999177"/>
            <a:ext cx="3492500" cy="1021834"/>
            <a:chOff x="6229732" y="2999177"/>
            <a:chExt cx="3492500" cy="1021834"/>
          </a:xfrm>
        </p:grpSpPr>
        <p:cxnSp>
          <p:nvCxnSpPr>
            <p:cNvPr id="47" name="Straight Arrow Connector 46"/>
            <p:cNvCxnSpPr/>
            <p:nvPr/>
          </p:nvCxnSpPr>
          <p:spPr>
            <a:xfrm>
              <a:off x="6626073" y="4021011"/>
              <a:ext cx="274055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Freeform 47"/>
            <p:cNvSpPr/>
            <p:nvPr/>
          </p:nvSpPr>
          <p:spPr>
            <a:xfrm>
              <a:off x="8350632" y="3011877"/>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6229732" y="2999177"/>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Graphic 5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55767" y="2104123"/>
            <a:ext cx="328075" cy="328075"/>
          </a:xfrm>
          <a:prstGeom prst="rect">
            <a:avLst/>
          </a:prstGeom>
        </p:spPr>
      </p:pic>
      <p:sp>
        <p:nvSpPr>
          <p:cNvPr id="53" name="Rectangle 52"/>
          <p:cNvSpPr/>
          <p:nvPr/>
        </p:nvSpPr>
        <p:spPr>
          <a:xfrm>
            <a:off x="4356852" y="2104560"/>
            <a:ext cx="7365607" cy="3381840"/>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18415" algn="l"/>
            <a:r>
              <a:rPr lang="en-US" sz="1200" dirty="0">
                <a:ln w="0"/>
                <a:solidFill>
                  <a:srgbClr val="A166FF"/>
                </a:solidFill>
                <a:latin typeface="Arial" panose="02080604020202020204" pitchFamily="34" charset="0"/>
                <a:cs typeface="Arial" panose="02080604020202020204" pitchFamily="34" charset="0"/>
              </a:rPr>
              <a:t>Virtual private cloud (VPC)</a:t>
            </a:r>
            <a:endParaRPr lang="en-US" sz="1200" dirty="0">
              <a:ln w="0"/>
              <a:solidFill>
                <a:srgbClr val="A166FF"/>
              </a:solidFill>
              <a:latin typeface="Arial" panose="02080604020202020204" pitchFamily="34" charset="0"/>
              <a:cs typeface="Arial" panose="02080604020202020204" pitchFamily="34" charset="0"/>
            </a:endParaRPr>
          </a:p>
        </p:txBody>
      </p:sp>
      <p:sp>
        <p:nvSpPr>
          <p:cNvPr id="54" name="Rectangle 53"/>
          <p:cNvSpPr/>
          <p:nvPr/>
        </p:nvSpPr>
        <p:spPr>
          <a:xfrm>
            <a:off x="4135292" y="1269999"/>
            <a:ext cx="7815767" cy="45929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45720" algn="l"/>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sp>
        <p:nvSpPr>
          <p:cNvPr id="55" name="Rectangle 54"/>
          <p:cNvSpPr/>
          <p:nvPr/>
        </p:nvSpPr>
        <p:spPr>
          <a:xfrm>
            <a:off x="4722312" y="1601739"/>
            <a:ext cx="6627366" cy="407944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endParaRPr lang="en-US" sz="1200" dirty="0">
              <a:solidFill>
                <a:schemeClr val="accent3"/>
              </a:solidFill>
            </a:endParaRPr>
          </a:p>
        </p:txBody>
      </p:sp>
      <p:sp>
        <p:nvSpPr>
          <p:cNvPr id="56" name="TextBox 55"/>
          <p:cNvSpPr txBox="1"/>
          <p:nvPr/>
        </p:nvSpPr>
        <p:spPr>
          <a:xfrm>
            <a:off x="7036348" y="5079249"/>
            <a:ext cx="2006600" cy="261610"/>
          </a:xfrm>
          <a:prstGeom prst="rect">
            <a:avLst/>
          </a:prstGeom>
          <a:noFill/>
        </p:spPr>
        <p:txBody>
          <a:bodyPr wrap="square" rtlCol="0">
            <a:spAutoFit/>
          </a:bodyPr>
          <a:lstStyle/>
          <a:p>
            <a:pPr algn="ctr"/>
            <a:r>
              <a:rPr lang="en-US" sz="1100" dirty="0">
                <a:solidFill>
                  <a:srgbClr val="A166FF"/>
                </a:solidFill>
                <a:latin typeface="Arial" panose="02080604020202020204" pitchFamily="34" charset="0"/>
                <a:cs typeface="Arial" panose="02080604020202020204" pitchFamily="34" charset="0"/>
              </a:rPr>
              <a:t>10.0.0.0/16</a:t>
            </a:r>
            <a:endParaRPr lang="en-US" sz="1100" dirty="0">
              <a:solidFill>
                <a:srgbClr val="A166FF"/>
              </a:solidFill>
              <a:latin typeface="Arial" panose="02080604020202020204" pitchFamily="34" charset="0"/>
              <a:cs typeface="Arial" panose="02080604020202020204" pitchFamily="34" charset="0"/>
            </a:endParaRPr>
          </a:p>
        </p:txBody>
      </p:sp>
      <p:sp>
        <p:nvSpPr>
          <p:cNvPr id="57" name="TextBox 56"/>
          <p:cNvSpPr txBox="1"/>
          <p:nvPr/>
        </p:nvSpPr>
        <p:spPr>
          <a:xfrm>
            <a:off x="7036348" y="4655162"/>
            <a:ext cx="2006600" cy="261610"/>
          </a:xfrm>
          <a:prstGeom prst="rect">
            <a:avLst/>
          </a:prstGeom>
          <a:noFill/>
        </p:spPr>
        <p:txBody>
          <a:bodyPr wrap="square" rtlCol="0">
            <a:spAutoFit/>
          </a:bodyPr>
          <a:lstStyle/>
          <a:p>
            <a:pPr algn="ctr"/>
            <a:r>
              <a:rPr lang="en-US" sz="1100" dirty="0">
                <a:solidFill>
                  <a:srgbClr val="6CAE3E"/>
                </a:solidFill>
                <a:latin typeface="Arial" panose="02080604020202020204" pitchFamily="34" charset="0"/>
                <a:cs typeface="Arial" panose="02080604020202020204" pitchFamily="34" charset="0"/>
              </a:rPr>
              <a:t>10.0.0.0/19</a:t>
            </a:r>
            <a:endParaRPr lang="en-US" sz="1100" dirty="0">
              <a:solidFill>
                <a:srgbClr val="6CAE3E"/>
              </a:solidFill>
              <a:latin typeface="Arial" panose="02080604020202020204" pitchFamily="34" charset="0"/>
              <a:cs typeface="Arial" panose="02080604020202020204" pitchFamily="34" charset="0"/>
            </a:endParaRPr>
          </a:p>
        </p:txBody>
      </p:sp>
      <p:pic>
        <p:nvPicPr>
          <p:cNvPr id="58" name="Graphic 5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0539" y="3816579"/>
            <a:ext cx="469900" cy="469900"/>
          </a:xfrm>
          <a:prstGeom prst="rect">
            <a:avLst/>
          </a:prstGeom>
        </p:spPr>
      </p:pic>
      <p:pic>
        <p:nvPicPr>
          <p:cNvPr id="59" name="Graphic 5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1239" y="2766400"/>
            <a:ext cx="469900" cy="469900"/>
          </a:xfrm>
          <a:prstGeom prst="rect">
            <a:avLst/>
          </a:prstGeom>
        </p:spPr>
      </p:pic>
      <p:pic>
        <p:nvPicPr>
          <p:cNvPr id="60" name="Graphic 5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80339" y="3816579"/>
            <a:ext cx="469900" cy="469900"/>
          </a:xfrm>
          <a:prstGeom prst="rect">
            <a:avLst/>
          </a:prstGeom>
        </p:spPr>
      </p:pic>
      <p:sp>
        <p:nvSpPr>
          <p:cNvPr id="61" name="TextBox 60"/>
          <p:cNvSpPr txBox="1"/>
          <p:nvPr/>
        </p:nvSpPr>
        <p:spPr>
          <a:xfrm>
            <a:off x="7141654" y="2345567"/>
            <a:ext cx="1769070" cy="261610"/>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Internet gateway</a:t>
            </a:r>
            <a:endParaRPr lang="en-US" sz="1100" dirty="0">
              <a:solidFill>
                <a:schemeClr val="bg1"/>
              </a:solidFill>
              <a:latin typeface="Arial" panose="02080604020202020204" pitchFamily="34" charset="0"/>
              <a:cs typeface="Arial" panose="02080604020202020204" pitchFamily="34" charset="0"/>
            </a:endParaRPr>
          </a:p>
        </p:txBody>
      </p:sp>
      <p:sp>
        <p:nvSpPr>
          <p:cNvPr id="63" name="TextBox 62"/>
          <p:cNvSpPr txBox="1"/>
          <p:nvPr/>
        </p:nvSpPr>
        <p:spPr>
          <a:xfrm>
            <a:off x="7141654" y="3227519"/>
            <a:ext cx="1769070" cy="261610"/>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Chef Automate</a:t>
            </a:r>
            <a:endParaRPr lang="en-US" sz="1100" dirty="0">
              <a:solidFill>
                <a:schemeClr val="bg1"/>
              </a:solidFill>
              <a:latin typeface="Arial" panose="02080604020202020204" pitchFamily="34" charset="0"/>
              <a:cs typeface="Arial" panose="02080604020202020204" pitchFamily="34" charset="0"/>
            </a:endParaRPr>
          </a:p>
        </p:txBody>
      </p:sp>
      <p:sp>
        <p:nvSpPr>
          <p:cNvPr id="64" name="TextBox 63"/>
          <p:cNvSpPr txBox="1"/>
          <p:nvPr/>
        </p:nvSpPr>
        <p:spPr>
          <a:xfrm>
            <a:off x="5350954" y="4341118"/>
            <a:ext cx="1769070" cy="430887"/>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Chef workstation </a:t>
            </a:r>
            <a:br>
              <a:rPr lang="en-US" sz="1100" dirty="0">
                <a:solidFill>
                  <a:schemeClr val="bg1"/>
                </a:solidFill>
                <a:latin typeface="Arial" panose="02080604020202020204" pitchFamily="34" charset="0"/>
                <a:cs typeface="Arial" panose="02080604020202020204" pitchFamily="34" charset="0"/>
              </a:rPr>
            </a:br>
            <a:r>
              <a:rPr lang="en-US" sz="1100" dirty="0">
                <a:solidFill>
                  <a:schemeClr val="bg1"/>
                </a:solidFill>
                <a:latin typeface="Arial" panose="02080604020202020204" pitchFamily="34" charset="0"/>
                <a:cs typeface="Arial" panose="02080604020202020204" pitchFamily="34" charset="0"/>
              </a:rPr>
              <a:t>(local Chef repo)</a:t>
            </a:r>
            <a:endParaRPr lang="en-US" sz="1100" dirty="0">
              <a:solidFill>
                <a:schemeClr val="bg1"/>
              </a:solidFill>
              <a:latin typeface="Arial" panose="02080604020202020204" pitchFamily="34" charset="0"/>
              <a:cs typeface="Arial" panose="02080604020202020204" pitchFamily="34" charset="0"/>
            </a:endParaRPr>
          </a:p>
        </p:txBody>
      </p:sp>
      <p:sp>
        <p:nvSpPr>
          <p:cNvPr id="65" name="TextBox 64"/>
          <p:cNvSpPr txBox="1"/>
          <p:nvPr/>
        </p:nvSpPr>
        <p:spPr>
          <a:xfrm>
            <a:off x="8830754" y="4341118"/>
            <a:ext cx="1769070" cy="261610"/>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Chef node</a:t>
            </a:r>
            <a:endParaRPr lang="en-US" sz="1100" dirty="0">
              <a:solidFill>
                <a:schemeClr val="bg1"/>
              </a:solidFill>
              <a:latin typeface="Arial" panose="02080604020202020204" pitchFamily="34" charset="0"/>
              <a:cs typeface="Arial" panose="02080604020202020204" pitchFamily="34" charset="0"/>
            </a:endParaRPr>
          </a:p>
        </p:txBody>
      </p:sp>
      <p:sp>
        <p:nvSpPr>
          <p:cNvPr id="66" name="Rectangle 65"/>
          <p:cNvSpPr/>
          <p:nvPr/>
        </p:nvSpPr>
        <p:spPr>
          <a:xfrm>
            <a:off x="7377390" y="1597743"/>
            <a:ext cx="1297599" cy="276999"/>
          </a:xfrm>
          <a:prstGeom prst="rect">
            <a:avLst/>
          </a:prstGeom>
        </p:spPr>
        <p:txBody>
          <a:bodyPr wrap="none">
            <a:spAutoFit/>
          </a:bodyPr>
          <a:lstStyle/>
          <a:p>
            <a:pPr algn="ctr"/>
            <a:r>
              <a:rPr lang="en-US" sz="1200" dirty="0">
                <a:solidFill>
                  <a:srgbClr val="5B9CD5"/>
                </a:solidFill>
                <a:latin typeface="Arial" panose="02080604020202020204" pitchFamily="34" charset="0"/>
                <a:cs typeface="Arial" panose="02080604020202020204" pitchFamily="34" charset="0"/>
              </a:rPr>
              <a:t>Availability Zone</a:t>
            </a:r>
            <a:endParaRPr lang="en-US" sz="1200" dirty="0">
              <a:solidFill>
                <a:srgbClr val="5B9CD5"/>
              </a:solidFill>
              <a:latin typeface="Arial" panose="02080604020202020204" pitchFamily="34" charset="0"/>
              <a:cs typeface="Arial" panose="02080604020202020204" pitchFamily="34" charset="0"/>
            </a:endParaRPr>
          </a:p>
        </p:txBody>
      </p:sp>
      <p:sp>
        <p:nvSpPr>
          <p:cNvPr id="67" name="TextBox 66"/>
          <p:cNvSpPr txBox="1"/>
          <p:nvPr/>
        </p:nvSpPr>
        <p:spPr>
          <a:xfrm>
            <a:off x="5091730" y="2689761"/>
            <a:ext cx="1323754" cy="276999"/>
          </a:xfrm>
          <a:prstGeom prst="rect">
            <a:avLst/>
          </a:prstGeom>
          <a:noFill/>
        </p:spPr>
        <p:txBody>
          <a:bodyPr wrap="square" rtlCol="0">
            <a:spAutoFit/>
          </a:bodyPr>
          <a:lstStyle/>
          <a:p>
            <a:pPr marL="91440"/>
            <a:r>
              <a:rPr lang="en-US" sz="1200" dirty="0">
                <a:ln w="0"/>
                <a:solidFill>
                  <a:srgbClr val="6CAE3E"/>
                </a:solidFill>
                <a:latin typeface="Arial" panose="02080604020202020204" pitchFamily="34" charset="0"/>
                <a:cs typeface="Arial" panose="02080604020202020204" pitchFamily="34" charset="0"/>
              </a:rPr>
              <a:t>Public subnet</a:t>
            </a:r>
            <a:endParaRPr lang="en-US" sz="1200" dirty="0">
              <a:ln w="0"/>
              <a:solidFill>
                <a:srgbClr val="6CAE3E"/>
              </a:solidFill>
              <a:latin typeface="Arial" panose="02080604020202020204" pitchFamily="34" charset="0"/>
              <a:cs typeface="Arial" panose="02080604020202020204" pitchFamily="34" charset="0"/>
            </a:endParaRPr>
          </a:p>
        </p:txBody>
      </p:sp>
      <p:pic>
        <p:nvPicPr>
          <p:cNvPr id="69" name="Graphic 6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1166" y="1269999"/>
            <a:ext cx="381000" cy="381000"/>
          </a:xfrm>
          <a:prstGeom prst="rect">
            <a:avLst/>
          </a:prstGeom>
        </p:spPr>
      </p:pic>
      <p:pic>
        <p:nvPicPr>
          <p:cNvPr id="70" name="Graphic 6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0450" y="2673458"/>
            <a:ext cx="381000" cy="381000"/>
          </a:xfrm>
          <a:prstGeom prst="rect">
            <a:avLst/>
          </a:prstGeom>
        </p:spPr>
      </p:pic>
      <p:pic>
        <p:nvPicPr>
          <p:cNvPr id="71" name="Graphic 70"/>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4352901" y="2100491"/>
            <a:ext cx="381000" cy="381000"/>
          </a:xfrm>
          <a:prstGeom prst="rect">
            <a:avLst/>
          </a:prstGeom>
        </p:spPr>
      </p:pic>
      <p:sp>
        <p:nvSpPr>
          <p:cNvPr id="2" name="Oval 1"/>
          <p:cNvSpPr/>
          <p:nvPr/>
        </p:nvSpPr>
        <p:spPr>
          <a:xfrm>
            <a:off x="7789587" y="1866116"/>
            <a:ext cx="469900" cy="469900"/>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91239" y="1865541"/>
            <a:ext cx="469900" cy="469900"/>
          </a:xfrm>
          <a:prstGeom prst="rect">
            <a:avLst/>
          </a:prstGeom>
        </p:spPr>
      </p:pic>
      <p:sp>
        <p:nvSpPr>
          <p:cNvPr id="4" name="Oval 3"/>
          <p:cNvSpPr>
            <a:spLocks noChangeAspect="1"/>
          </p:cNvSpPr>
          <p:nvPr/>
        </p:nvSpPr>
        <p:spPr bwMode="auto">
          <a:xfrm>
            <a:off x="7861316" y="4150433"/>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
        <p:nvSpPr>
          <p:cNvPr id="5" name="Oval 4"/>
          <p:cNvSpPr>
            <a:spLocks noChangeAspect="1"/>
          </p:cNvSpPr>
          <p:nvPr/>
        </p:nvSpPr>
        <p:spPr bwMode="auto">
          <a:xfrm>
            <a:off x="9844511" y="319373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3</a:t>
            </a:r>
            <a:endParaRPr lang="en-US" sz="1400" b="1" dirty="0">
              <a:solidFill>
                <a:schemeClr val="tx1"/>
              </a:solidFill>
              <a:latin typeface="Arial" panose="02080604020202020204" pitchFamily="34" charset="0"/>
              <a:cs typeface="Arial" panose="02080604020202020204" pitchFamily="34" charset="0"/>
            </a:endParaRPr>
          </a:p>
        </p:txBody>
      </p:sp>
      <p:sp>
        <p:nvSpPr>
          <p:cNvPr id="6" name="Oval 5"/>
          <p:cNvSpPr>
            <a:spLocks noChangeAspect="1"/>
          </p:cNvSpPr>
          <p:nvPr/>
        </p:nvSpPr>
        <p:spPr bwMode="auto">
          <a:xfrm>
            <a:off x="5733978" y="319851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noChangeArrowheads="1"/>
          </p:cNvSpPr>
          <p:nvPr>
            <p:ph type="ctrTitle"/>
          </p:nvPr>
        </p:nvSpPr>
        <p:spPr>
          <a:xfrm>
            <a:off x="152400" y="1473200"/>
            <a:ext cx="9650413" cy="2595563"/>
          </a:xfrm>
        </p:spPr>
        <p:txBody>
          <a:bodyPr/>
          <a:lstStyle/>
          <a:p>
            <a:pPr eaLnBrk="1" hangingPunct="1"/>
            <a:r>
              <a:rPr lang="en-US" altLang="en-US" dirty="0"/>
              <a:t>Elements</a:t>
            </a:r>
            <a:endParaRPr lang="en-US" altLang="en-US" dirty="0"/>
          </a:p>
        </p:txBody>
      </p:sp>
      <p:sp>
        <p:nvSpPr>
          <p:cNvPr id="3" name="Subtitle 2"/>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endParaRPr lang="en-US" dirty="0"/>
          </a:p>
        </p:txBody>
      </p:sp>
      <p:sp>
        <p:nvSpPr>
          <p:cNvPr id="58371" name="Footer Placeholder 5"/>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8372" name="Slide Number Placeholder 6"/>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noChangeArrowheads="1"/>
          </p:cNvSpPr>
          <p:nvPr>
            <p:ph type="title"/>
          </p:nvPr>
        </p:nvSpPr>
        <p:spPr/>
        <p:txBody>
          <a:bodyPr/>
          <a:lstStyle/>
          <a:p>
            <a:pPr eaLnBrk="1" hangingPunct="1"/>
            <a:r>
              <a:rPr lang="en-US" altLang="en-US" dirty="0"/>
              <a:t>Icon Categories</a:t>
            </a:r>
            <a:endParaRPr lang="en-US" altLang="en-US" dirty="0"/>
          </a:p>
        </p:txBody>
      </p:sp>
      <p:sp>
        <p:nvSpPr>
          <p:cNvPr id="59394" name="Content Placeholder 2"/>
          <p:cNvSpPr>
            <a:spLocks noGrp="1" noChangeArrowheads="1"/>
          </p:cNvSpPr>
          <p:nvPr>
            <p:ph sz="half" idx="1"/>
          </p:nvPr>
        </p:nvSpPr>
        <p:spPr>
          <a:xfrm>
            <a:off x="240943" y="1837392"/>
            <a:ext cx="3602396" cy="4038622"/>
          </a:xfrm>
        </p:spPr>
        <p:txBody>
          <a:bodyPr/>
          <a:lstStyle/>
          <a:p>
            <a:pPr eaLnBrk="1" hangingPunct="1">
              <a:lnSpc>
                <a:spcPct val="100000"/>
              </a:lnSpc>
            </a:pPr>
            <a:r>
              <a:rPr lang="en-US" altLang="en-US" sz="1800" dirty="0">
                <a:solidFill>
                  <a:srgbClr val="00A1C9"/>
                </a:solidFill>
                <a:hlinkClick r:id="rId1" action="ppaction://hlinksldjump"/>
              </a:rPr>
              <a:t>General Resources</a:t>
            </a:r>
            <a:endParaRPr lang="en-US" altLang="en-US" sz="1800" dirty="0">
              <a:solidFill>
                <a:srgbClr val="00A1C9"/>
              </a:solidFill>
              <a:hlinkClick r:id="rId2" action="ppaction://hlinksldjump"/>
            </a:endParaRPr>
          </a:p>
          <a:p>
            <a:pPr eaLnBrk="1" hangingPunct="1">
              <a:lnSpc>
                <a:spcPct val="100000"/>
              </a:lnSpc>
            </a:pPr>
            <a:r>
              <a:rPr lang="en-US" altLang="en-US" sz="1800" dirty="0">
                <a:solidFill>
                  <a:srgbClr val="00A1C9"/>
                </a:solidFill>
                <a:hlinkClick r:id="rId3" action="ppaction://hlinksldjump"/>
              </a:rPr>
              <a:t>Analytics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4" action="ppaction://hlinksldjump"/>
              </a:rPr>
              <a:t>Application Integration</a:t>
            </a:r>
            <a:endParaRPr lang="en-US" altLang="en-US" sz="1800" dirty="0">
              <a:solidFill>
                <a:srgbClr val="00A1C9"/>
              </a:solidFill>
            </a:endParaRPr>
          </a:p>
          <a:p>
            <a:pPr eaLnBrk="1" hangingPunct="1">
              <a:lnSpc>
                <a:spcPct val="100000"/>
              </a:lnSpc>
            </a:pPr>
            <a:r>
              <a:rPr lang="en-US" altLang="en-US" sz="1800" dirty="0">
                <a:solidFill>
                  <a:srgbClr val="00A1C9"/>
                </a:solidFill>
                <a:hlinkClick r:id="rId5" action="ppaction://hlinksldjump"/>
              </a:rPr>
              <a:t>Blockchain</a:t>
            </a:r>
            <a:endParaRPr lang="en-US" altLang="en-US" sz="1800" dirty="0">
              <a:solidFill>
                <a:srgbClr val="00A1C9"/>
              </a:solidFill>
              <a:hlinkClick r:id="rId6" action="ppaction://hlinksldjump"/>
            </a:endParaRPr>
          </a:p>
          <a:p>
            <a:pPr eaLnBrk="1" hangingPunct="1">
              <a:lnSpc>
                <a:spcPct val="100000"/>
              </a:lnSpc>
            </a:pPr>
            <a:r>
              <a:rPr lang="en-US" altLang="en-US" sz="1800" dirty="0">
                <a:solidFill>
                  <a:srgbClr val="00A1C9"/>
                </a:solidFill>
                <a:hlinkClick r:id="rId7" action="ppaction://hlinksldjump"/>
              </a:rPr>
              <a:t>Business Applications</a:t>
            </a:r>
            <a:endParaRPr lang="en-US" altLang="en-US" sz="1800" dirty="0">
              <a:solidFill>
                <a:srgbClr val="00A1C9"/>
              </a:solidFill>
            </a:endParaRPr>
          </a:p>
          <a:p>
            <a:pPr>
              <a:lnSpc>
                <a:spcPct val="100000"/>
              </a:lnSpc>
            </a:pPr>
            <a:r>
              <a:rPr lang="en-US" altLang="en-US" sz="1800" dirty="0">
                <a:solidFill>
                  <a:srgbClr val="00A1C9"/>
                </a:solidFill>
                <a:hlinkClick r:id="rId8" action="ppaction://hlinksldjump"/>
              </a:rPr>
              <a:t>Cloud Financial Management</a:t>
            </a:r>
            <a:endParaRPr lang="en-US" altLang="en-US" sz="1800" dirty="0">
              <a:solidFill>
                <a:srgbClr val="00A1C9"/>
              </a:solidFill>
            </a:endParaRPr>
          </a:p>
          <a:p>
            <a:pPr eaLnBrk="1" hangingPunct="1">
              <a:lnSpc>
                <a:spcPct val="100000"/>
              </a:lnSpc>
            </a:pPr>
            <a:r>
              <a:rPr lang="en-US" altLang="en-US" sz="1800" dirty="0">
                <a:solidFill>
                  <a:srgbClr val="00A1C9"/>
                </a:solidFill>
                <a:hlinkClick r:id="rId9" action="ppaction://hlinksldjump"/>
              </a:rPr>
              <a:t>Compute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0" action="ppaction://hlinksldjump"/>
              </a:rPr>
              <a:t>Contact Center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1" action="ppaction://hlinksldjump"/>
              </a:rPr>
              <a:t>Containers</a:t>
            </a:r>
            <a:endParaRPr lang="en-US" altLang="en-US" sz="1800" dirty="0">
              <a:solidFill>
                <a:srgbClr val="00A1C9"/>
              </a:solidFill>
              <a:hlinkClick r:id="rId12" action="ppaction://hlinksldjump"/>
            </a:endParaRPr>
          </a:p>
          <a:p>
            <a:pPr eaLnBrk="1" hangingPunct="1">
              <a:lnSpc>
                <a:spcPct val="100000"/>
              </a:lnSpc>
            </a:pPr>
            <a:r>
              <a:rPr lang="en-US" altLang="en-US" sz="1800" dirty="0">
                <a:solidFill>
                  <a:srgbClr val="00A1C9"/>
                </a:solidFill>
                <a:hlinkClick r:id="rId13" action="ppaction://hlinksldjump"/>
              </a:rPr>
              <a:t>Customer Enablement</a:t>
            </a:r>
            <a:endParaRPr lang="en-US" altLang="en-US" sz="1800" dirty="0">
              <a:solidFill>
                <a:srgbClr val="00A1C9"/>
              </a:solidFill>
            </a:endParaRPr>
          </a:p>
        </p:txBody>
      </p:sp>
      <p:sp>
        <p:nvSpPr>
          <p:cNvPr id="59398" name="Footer Placeholder 6"/>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9399" name="Slide Number Placeholder 7"/>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9395" name="Content Placeholder 3"/>
          <p:cNvSpPr>
            <a:spLocks noGrp="1" noChangeArrowheads="1"/>
          </p:cNvSpPr>
          <p:nvPr>
            <p:ph sz="half" idx="10"/>
          </p:nvPr>
        </p:nvSpPr>
        <p:spPr>
          <a:xfrm>
            <a:off x="4294802" y="1837392"/>
            <a:ext cx="3602396" cy="3584953"/>
          </a:xfrm>
        </p:spPr>
        <p:txBody>
          <a:bodyPr/>
          <a:lstStyle/>
          <a:p>
            <a:pPr eaLnBrk="1" hangingPunct="1">
              <a:lnSpc>
                <a:spcPct val="100000"/>
              </a:lnSpc>
            </a:pPr>
            <a:r>
              <a:rPr lang="en-US" altLang="en-US" sz="1800" dirty="0">
                <a:solidFill>
                  <a:srgbClr val="00A1C9"/>
                </a:solidFill>
                <a:hlinkClick r:id="rId14" action="ppaction://hlinksldjump"/>
              </a:rPr>
              <a:t>Database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5" action="ppaction://hlinksldjump"/>
              </a:rPr>
              <a:t>Developer Tools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6" action="ppaction://hlinksldjump"/>
              </a:rPr>
              <a:t>End User Computing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7" action="ppaction://hlinksldjump"/>
              </a:rPr>
              <a:t>Front-End Web &amp; Mobile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8" action="ppaction://hlinksldjump"/>
              </a:rPr>
              <a:t>Games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9" action="ppaction://hlinksldjump"/>
              </a:rPr>
              <a:t>Internet of Things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0" action="ppaction://hlinksldjump"/>
              </a:rPr>
              <a:t>Machine Learning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1" action="ppaction://hlinksldjump"/>
              </a:rPr>
              <a:t>Management &amp; Governance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2" action="ppaction://hlinksldjump"/>
              </a:rPr>
              <a:t>Media Services</a:t>
            </a:r>
            <a:endParaRPr lang="en-US" altLang="en-US" sz="1800" dirty="0">
              <a:solidFill>
                <a:srgbClr val="00A1C9"/>
              </a:solidFill>
              <a:hlinkClick r:id="" action="ppaction://noaction"/>
            </a:endParaRPr>
          </a:p>
        </p:txBody>
      </p:sp>
      <p:sp>
        <p:nvSpPr>
          <p:cNvPr id="59396" name="Content Placeholder 4"/>
          <p:cNvSpPr>
            <a:spLocks noGrp="1" noChangeArrowheads="1"/>
          </p:cNvSpPr>
          <p:nvPr>
            <p:ph sz="half" idx="11"/>
          </p:nvPr>
        </p:nvSpPr>
        <p:spPr>
          <a:xfrm>
            <a:off x="8326793" y="1837392"/>
            <a:ext cx="3602396" cy="3584953"/>
          </a:xfrm>
        </p:spPr>
        <p:txBody>
          <a:bodyPr/>
          <a:lstStyle/>
          <a:p>
            <a:pPr eaLnBrk="1" hangingPunct="1">
              <a:lnSpc>
                <a:spcPct val="100000"/>
              </a:lnSpc>
            </a:pPr>
            <a:r>
              <a:rPr lang="en-US" altLang="en-US" sz="1800" dirty="0">
                <a:solidFill>
                  <a:srgbClr val="00A1C9"/>
                </a:solidFill>
                <a:hlinkClick r:id="rId23" action="ppaction://hlinksldjump"/>
              </a:rPr>
              <a:t>Migration &amp; Transfer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4" action="ppaction://hlinksldjump"/>
              </a:rPr>
              <a:t>Networking &amp; Content Delivery</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5" action="ppaction://hlinksldjump"/>
              </a:rPr>
              <a:t>Quantum Technologies</a:t>
            </a:r>
            <a:endParaRPr lang="en-US" altLang="en-US" sz="1800" dirty="0">
              <a:solidFill>
                <a:srgbClr val="00A1C9"/>
              </a:solidFill>
              <a:hlinkClick r:id="" action="ppaction://noaction"/>
            </a:endParaRPr>
          </a:p>
          <a:p>
            <a:pPr eaLnBrk="1" hangingPunct="1">
              <a:lnSpc>
                <a:spcPct val="100000"/>
              </a:lnSpc>
            </a:pPr>
            <a:r>
              <a:rPr lang="en-US" altLang="en-US" sz="1800" dirty="0">
                <a:solidFill>
                  <a:srgbClr val="00A1C9"/>
                </a:solidFill>
                <a:hlinkClick r:id="rId26" action="ppaction://hlinksldjump"/>
              </a:rPr>
              <a:t>Robotics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7" action="ppaction://hlinksldjump"/>
              </a:rPr>
              <a:t>Satellite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8" action="ppaction://hlinksldjump"/>
              </a:rPr>
              <a:t>Security, Identity, &amp; Compliance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9" action="ppaction://hlinksldjump"/>
              </a:rPr>
              <a:t>Serverless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30" action="ppaction://hlinksldjump"/>
              </a:rPr>
              <a:t>Storage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31" action="ppaction://hlinksldjump"/>
              </a:rPr>
              <a:t>VR &amp; AR</a:t>
            </a:r>
            <a:endParaRPr lang="en-US" altLang="en-US" sz="1800" dirty="0">
              <a:solidFill>
                <a:srgbClr val="00A1C9"/>
              </a:solidFill>
            </a:endParaRPr>
          </a:p>
        </p:txBody>
      </p:sp>
      <p:sp>
        <p:nvSpPr>
          <p:cNvPr id="59397" name="Content Placeholder 5"/>
          <p:cNvSpPr>
            <a:spLocks noGrp="1" noChangeArrowheads="1"/>
          </p:cNvSpPr>
          <p:nvPr>
            <p:ph sz="half" idx="12"/>
          </p:nvPr>
        </p:nvSpPr>
        <p:spPr>
          <a:xfrm>
            <a:off x="240942" y="1149399"/>
            <a:ext cx="11710116" cy="687994"/>
          </a:xfrm>
        </p:spPr>
        <p:txBody>
          <a:bodyPr/>
          <a:lstStyle/>
          <a:p>
            <a:pPr eaLnBrk="1" hangingPunct="1"/>
            <a:r>
              <a:rPr lang="en-US" altLang="en-US" i="1" dirty="0"/>
              <a:t>Click a category to jump to slide (must be in Presentation mode)</a:t>
            </a:r>
            <a:endParaRPr lang="en-US" altLang="en-US" i="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noChangeArrowheads="1"/>
          </p:cNvSpPr>
          <p:nvPr>
            <p:ph type="ctrTitle"/>
          </p:nvPr>
        </p:nvSpPr>
        <p:spPr>
          <a:xfrm>
            <a:off x="290513" y="1757362"/>
            <a:ext cx="9650116" cy="2595563"/>
          </a:xfrm>
        </p:spPr>
        <p:txBody>
          <a:bodyPr/>
          <a:lstStyle/>
          <a:p>
            <a:pPr eaLnBrk="1" hangingPunct="1"/>
            <a:r>
              <a:rPr lang="en-US" altLang="en-US" dirty="0"/>
              <a:t>General Resources</a:t>
            </a:r>
            <a:endParaRPr lang="en-US" altLang="en-US" dirty="0"/>
          </a:p>
        </p:txBody>
      </p:sp>
      <p:sp>
        <p:nvSpPr>
          <p:cNvPr id="6041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041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p:cNvSpPr>
            <a:spLocks noGrp="1" noChangeArrowheads="1"/>
          </p:cNvSpPr>
          <p:nvPr>
            <p:ph type="title"/>
          </p:nvPr>
        </p:nvSpPr>
        <p:spPr/>
        <p:txBody>
          <a:bodyPr/>
          <a:lstStyle/>
          <a:p>
            <a:pPr eaLnBrk="1" hangingPunct="1"/>
            <a:r>
              <a:rPr lang="en-US" altLang="en-US" dirty="0"/>
              <a:t>Groups – Dark Backgrounds</a:t>
            </a:r>
            <a:endParaRPr lang="en-US" altLang="en-US" dirty="0"/>
          </a:p>
        </p:txBody>
      </p:sp>
      <p:sp>
        <p:nvSpPr>
          <p:cNvPr id="62465" name="Footer Placeholder 3"/>
          <p:cNvSpPr>
            <a:spLocks noGrp="1" noChangeArrowheads="1"/>
          </p:cNvSpPr>
          <p:nvPr>
            <p:ph type="ftr"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marL="0" marR="0" indent="0" algn="l" defTabSz="914400" rtl="0" eaLnBrk="1" fontAlgn="auto" latinLnBrk="0" hangingPunct="1">
              <a:lnSpc>
                <a:spcPct val="100000"/>
              </a:lnSpc>
              <a:spcBef>
                <a:spcPts val="0"/>
              </a:spcBef>
              <a:spcAft>
                <a:spcPts val="0"/>
              </a:spcAft>
              <a:buClrTx/>
              <a:buSzTx/>
              <a:buFontTx/>
              <a:buNone/>
              <a:defRPr sz="10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80604020202020204" pitchFamily="34" charset="0"/>
            </a:endParaRPr>
          </a:p>
        </p:txBody>
      </p:sp>
      <p:sp>
        <p:nvSpPr>
          <p:cNvPr id="62466" name="Slide Number Placeholder 4"/>
          <p:cNvSpPr>
            <a:spLocks noGrp="1" noChangeArrowheads="1"/>
          </p:cNvSpPr>
          <p:nvPr>
            <p:ph type="sldNum"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algn="r" rtl="0" eaLnBrk="1" fontAlgn="auto" hangingPunct="1">
              <a:spcBef>
                <a:spcPts val="0"/>
              </a:spcBef>
              <a:spcAft>
                <a:spcPts val="0"/>
              </a:spcAft>
              <a:defRPr sz="12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defRPr/>
            </a:pPr>
            <a:fld id="{45A1B3F3-60E0-6745-9FE6-9C4771689AE1}" type="slidenum">
              <a:rPr lang="en-US"/>
            </a:fld>
            <a:endParaRPr lang="en-US" altLang="en-US" dirty="0">
              <a:solidFill>
                <a:schemeClr val="bg1"/>
              </a:solidFill>
              <a:latin typeface="Arial" panose="02080604020202020204" pitchFamily="34" charset="0"/>
            </a:endParaRPr>
          </a:p>
        </p:txBody>
      </p:sp>
      <p:sp>
        <p:nvSpPr>
          <p:cNvPr id="35"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1/5</a:t>
            </a:r>
            <a:endParaRPr lang="en-US" altLang="en-US" sz="1800" dirty="0">
              <a:solidFill>
                <a:schemeClr val="bg1"/>
              </a:solidFill>
            </a:endParaRPr>
          </a:p>
        </p:txBody>
      </p:sp>
      <p:sp>
        <p:nvSpPr>
          <p:cNvPr id="34" name="Rectangle 33"/>
          <p:cNvSpPr/>
          <p:nvPr/>
        </p:nvSpPr>
        <p:spPr>
          <a:xfrm>
            <a:off x="2303463" y="2617791"/>
            <a:ext cx="1765300" cy="889002"/>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A166FF"/>
                </a:solidFill>
                <a:latin typeface="Arial" panose="02080604020202020204" pitchFamily="34" charset="0"/>
                <a:cs typeface="Arial" panose="02080604020202020204" pitchFamily="34" charset="0"/>
              </a:rPr>
              <a:t>Virtual private cloud (VPC)</a:t>
            </a:r>
            <a:endParaRPr lang="en-US" sz="1200" dirty="0">
              <a:ln w="0"/>
              <a:solidFill>
                <a:srgbClr val="A166FF"/>
              </a:solidFill>
              <a:latin typeface="Arial" panose="02080604020202020204" pitchFamily="34" charset="0"/>
              <a:cs typeface="Arial" panose="02080604020202020204" pitchFamily="34" charset="0"/>
            </a:endParaRPr>
          </a:p>
        </p:txBody>
      </p:sp>
      <p:sp>
        <p:nvSpPr>
          <p:cNvPr id="36" name="Rectangle 35"/>
          <p:cNvSpPr/>
          <p:nvPr/>
        </p:nvSpPr>
        <p:spPr>
          <a:xfrm>
            <a:off x="4237197" y="261779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80604020202020204" pitchFamily="34" charset="0"/>
                <a:cs typeface="Arial" panose="02080604020202020204" pitchFamily="34" charset="0"/>
              </a:rPr>
              <a:t>Private subnet</a:t>
            </a:r>
            <a:endParaRPr lang="en-US" sz="1200" dirty="0">
              <a:solidFill>
                <a:srgbClr val="03A0C7"/>
              </a:solidFill>
              <a:latin typeface="Arial" panose="02080604020202020204" pitchFamily="34" charset="0"/>
              <a:cs typeface="Arial" panose="02080604020202020204" pitchFamily="34" charset="0"/>
            </a:endParaRPr>
          </a:p>
        </p:txBody>
      </p:sp>
      <p:sp>
        <p:nvSpPr>
          <p:cNvPr id="37" name="Rectangle 36"/>
          <p:cNvSpPr/>
          <p:nvPr/>
        </p:nvSpPr>
        <p:spPr>
          <a:xfrm>
            <a:off x="4241800" y="1520825"/>
            <a:ext cx="1765300" cy="889002"/>
          </a:xfrm>
          <a:prstGeom prst="rect">
            <a:avLst/>
          </a:prstGeom>
          <a:noFill/>
          <a:ln w="12700">
            <a:solidFill>
              <a:srgbClr val="03A0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03A0C7"/>
                </a:solidFill>
                <a:latin typeface="Arial" panose="02080604020202020204" pitchFamily="34" charset="0"/>
                <a:cs typeface="Arial" panose="02080604020202020204" pitchFamily="34" charset="0"/>
              </a:rPr>
              <a:t>Region</a:t>
            </a:r>
            <a:endParaRPr lang="en-US" sz="1200" dirty="0">
              <a:solidFill>
                <a:srgbClr val="03A0C7"/>
              </a:solidFill>
              <a:latin typeface="Arial" panose="02080604020202020204" pitchFamily="34" charset="0"/>
              <a:cs typeface="Arial" panose="02080604020202020204" pitchFamily="34" charset="0"/>
            </a:endParaRPr>
          </a:p>
        </p:txBody>
      </p:sp>
      <p:sp>
        <p:nvSpPr>
          <p:cNvPr id="38" name="Rectangle 37"/>
          <p:cNvSpPr/>
          <p:nvPr/>
        </p:nvSpPr>
        <p:spPr>
          <a:xfrm>
            <a:off x="355600"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sp>
        <p:nvSpPr>
          <p:cNvPr id="39" name="Rectangle 38"/>
          <p:cNvSpPr/>
          <p:nvPr/>
        </p:nvSpPr>
        <p:spPr>
          <a:xfrm>
            <a:off x="6184900" y="1525987"/>
            <a:ext cx="1765300" cy="889002"/>
          </a:xfrm>
          <a:prstGeom prst="rect">
            <a:avLst/>
          </a:prstGeom>
          <a:noFill/>
          <a:ln w="12700">
            <a:solidFill>
              <a:srgbClr val="03A0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3A0C7"/>
                </a:solidFill>
                <a:latin typeface="Arial" panose="02080604020202020204" pitchFamily="34" charset="0"/>
                <a:cs typeface="Arial" panose="02080604020202020204" pitchFamily="34" charset="0"/>
              </a:rPr>
              <a:t>Availability Zone</a:t>
            </a:r>
            <a:endParaRPr lang="en-US" sz="1200" dirty="0">
              <a:solidFill>
                <a:srgbClr val="03A0C7"/>
              </a:solidFill>
              <a:latin typeface="Arial" panose="02080604020202020204" pitchFamily="34" charset="0"/>
              <a:cs typeface="Arial" panose="02080604020202020204" pitchFamily="34" charset="0"/>
            </a:endParaRPr>
          </a:p>
        </p:txBody>
      </p:sp>
      <p:sp>
        <p:nvSpPr>
          <p:cNvPr id="40" name="Rectangle 39"/>
          <p:cNvSpPr/>
          <p:nvPr/>
        </p:nvSpPr>
        <p:spPr>
          <a:xfrm>
            <a:off x="8124032"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80604020202020204" pitchFamily="34" charset="0"/>
                <a:cs typeface="Arial" panose="02080604020202020204" pitchFamily="34" charset="0"/>
              </a:rPr>
              <a:t>Server contents</a:t>
            </a:r>
            <a:endParaRPr lang="en-US" sz="1200" dirty="0">
              <a:solidFill>
                <a:srgbClr val="8FA7C4"/>
              </a:solidFill>
              <a:latin typeface="Arial" panose="02080604020202020204" pitchFamily="34" charset="0"/>
              <a:cs typeface="Arial" panose="02080604020202020204" pitchFamily="34" charset="0"/>
            </a:endParaRPr>
          </a:p>
        </p:txBody>
      </p:sp>
      <p:sp>
        <p:nvSpPr>
          <p:cNvPr id="41" name="Rectangle 40"/>
          <p:cNvSpPr/>
          <p:nvPr/>
        </p:nvSpPr>
        <p:spPr>
          <a:xfrm>
            <a:off x="351632" y="2617792"/>
            <a:ext cx="1765300" cy="890588"/>
          </a:xfrm>
          <a:prstGeom prst="rect">
            <a:avLst/>
          </a:prstGeom>
          <a:noFill/>
          <a:ln w="12700">
            <a:solidFill>
              <a:srgbClr val="FF9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80604020202020204" pitchFamily="34" charset="0"/>
              <a:cs typeface="Arial" panose="0208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80604020202020204" pitchFamily="34" charset="0"/>
              <a:cs typeface="Arial" panose="02080604020202020204" pitchFamily="34" charset="0"/>
            </a:endParaRPr>
          </a:p>
          <a:p>
            <a:pPr algn="ctr" eaLnBrk="1" fontAlgn="auto" hangingPunct="1">
              <a:spcBef>
                <a:spcPts val="0"/>
              </a:spcBef>
              <a:spcAft>
                <a:spcPts val="0"/>
              </a:spcAft>
              <a:defRPr/>
            </a:pPr>
            <a:r>
              <a:rPr lang="en-US" sz="1200" dirty="0">
                <a:solidFill>
                  <a:srgbClr val="FF9902"/>
                </a:solidFill>
                <a:latin typeface="Arial" panose="02080604020202020204" pitchFamily="34" charset="0"/>
                <a:cs typeface="Arial" panose="02080604020202020204" pitchFamily="34" charset="0"/>
              </a:rPr>
              <a:t>Auto Scaling group</a:t>
            </a:r>
            <a:endParaRPr lang="en-US" sz="1200" dirty="0">
              <a:solidFill>
                <a:srgbClr val="FF9902"/>
              </a:solidFill>
              <a:latin typeface="Arial" panose="02080604020202020204" pitchFamily="34" charset="0"/>
              <a:cs typeface="Arial" panose="02080604020202020204" pitchFamily="34" charset="0"/>
            </a:endParaRPr>
          </a:p>
        </p:txBody>
      </p:sp>
      <p:sp>
        <p:nvSpPr>
          <p:cNvPr id="42" name="Rectangle 41"/>
          <p:cNvSpPr/>
          <p:nvPr/>
        </p:nvSpPr>
        <p:spPr>
          <a:xfrm>
            <a:off x="2298700" y="4828548"/>
            <a:ext cx="1765300" cy="88900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80604020202020204" pitchFamily="34" charset="0"/>
                <a:cs typeface="Arial" panose="02080604020202020204" pitchFamily="34" charset="0"/>
              </a:rPr>
              <a:t>Generic group</a:t>
            </a:r>
            <a:endParaRPr lang="en-US" sz="1200" dirty="0">
              <a:solidFill>
                <a:srgbClr val="8FA7C4"/>
              </a:solidFill>
              <a:latin typeface="Arial" panose="02080604020202020204" pitchFamily="34" charset="0"/>
              <a:cs typeface="Arial" panose="02080604020202020204" pitchFamily="34" charset="0"/>
            </a:endParaRPr>
          </a:p>
        </p:txBody>
      </p:sp>
      <p:sp>
        <p:nvSpPr>
          <p:cNvPr id="43" name="Rectangle 42"/>
          <p:cNvSpPr/>
          <p:nvPr/>
        </p:nvSpPr>
        <p:spPr>
          <a:xfrm>
            <a:off x="10071100"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80604020202020204" pitchFamily="34" charset="0"/>
                <a:cs typeface="Arial" panose="02080604020202020204" pitchFamily="34" charset="0"/>
              </a:rPr>
              <a:t>Corporate </a:t>
            </a:r>
            <a:endParaRPr lang="en-US" sz="1200" dirty="0">
              <a:solidFill>
                <a:srgbClr val="8FA7C4"/>
              </a:solidFill>
              <a:latin typeface="Arial" panose="02080604020202020204" pitchFamily="34" charset="0"/>
              <a:cs typeface="Arial" panose="02080604020202020204" pitchFamily="34" charset="0"/>
            </a:endParaRPr>
          </a:p>
          <a:p>
            <a:pPr eaLnBrk="1" fontAlgn="auto" hangingPunct="1">
              <a:spcBef>
                <a:spcPts val="0"/>
              </a:spcBef>
              <a:spcAft>
                <a:spcPts val="0"/>
              </a:spcAft>
              <a:defRPr/>
            </a:pPr>
            <a:r>
              <a:rPr lang="en-US" sz="1200" dirty="0">
                <a:solidFill>
                  <a:srgbClr val="8FA7C4"/>
                </a:solidFill>
                <a:latin typeface="Arial" panose="02080604020202020204" pitchFamily="34" charset="0"/>
                <a:cs typeface="Arial" panose="02080604020202020204" pitchFamily="34" charset="0"/>
              </a:rPr>
              <a:t>data center</a:t>
            </a:r>
            <a:endParaRPr lang="en-US" sz="1200" dirty="0">
              <a:solidFill>
                <a:srgbClr val="8FA7C4"/>
              </a:solidFill>
              <a:latin typeface="Arial" panose="02080604020202020204" pitchFamily="34" charset="0"/>
              <a:cs typeface="Arial" panose="02080604020202020204" pitchFamily="34" charset="0"/>
            </a:endParaRPr>
          </a:p>
        </p:txBody>
      </p:sp>
      <p:sp>
        <p:nvSpPr>
          <p:cNvPr id="44" name="Rectangle 43"/>
          <p:cNvSpPr/>
          <p:nvPr/>
        </p:nvSpPr>
        <p:spPr>
          <a:xfrm>
            <a:off x="2302668" y="3723491"/>
            <a:ext cx="1765300" cy="88899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80604020202020204" pitchFamily="34" charset="0"/>
                <a:cs typeface="Arial" panose="02080604020202020204" pitchFamily="34" charset="0"/>
              </a:rPr>
              <a:t>Spot Fleet</a:t>
            </a:r>
            <a:endParaRPr lang="en-US" sz="1200" dirty="0">
              <a:solidFill>
                <a:srgbClr val="FF9902"/>
              </a:solidFill>
              <a:latin typeface="Arial" panose="02080604020202020204" pitchFamily="34" charset="0"/>
              <a:cs typeface="Arial" panose="02080604020202020204" pitchFamily="34" charset="0"/>
            </a:endParaRPr>
          </a:p>
        </p:txBody>
      </p:sp>
      <p:sp>
        <p:nvSpPr>
          <p:cNvPr id="45" name="Rectangle 44"/>
          <p:cNvSpPr/>
          <p:nvPr/>
        </p:nvSpPr>
        <p:spPr>
          <a:xfrm>
            <a:off x="8128000" y="1525987"/>
            <a:ext cx="1765300" cy="889002"/>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F5151"/>
                </a:solidFill>
                <a:latin typeface="Arial" panose="02080604020202020204" pitchFamily="34" charset="0"/>
                <a:cs typeface="Arial" panose="02080604020202020204" pitchFamily="34" charset="0"/>
              </a:rPr>
              <a:t>Security group</a:t>
            </a:r>
            <a:endParaRPr lang="en-US" sz="1200" dirty="0">
              <a:solidFill>
                <a:srgbClr val="FF5151"/>
              </a:solidFill>
              <a:latin typeface="Arial" panose="02080604020202020204" pitchFamily="34" charset="0"/>
              <a:cs typeface="Arial" panose="02080604020202020204" pitchFamily="34" charset="0"/>
            </a:endParaRPr>
          </a:p>
        </p:txBody>
      </p:sp>
      <p:sp>
        <p:nvSpPr>
          <p:cNvPr id="46" name="Rectangle 45"/>
          <p:cNvSpPr/>
          <p:nvPr/>
        </p:nvSpPr>
        <p:spPr>
          <a:xfrm>
            <a:off x="351632" y="3721896"/>
            <a:ext cx="1765300" cy="890588"/>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FF9902"/>
                </a:solidFill>
                <a:latin typeface="Arial" panose="02080604020202020204" pitchFamily="34" charset="0"/>
                <a:cs typeface="Arial" panose="02080604020202020204" pitchFamily="34" charset="0"/>
              </a:rPr>
              <a:t>EC2 instance contents</a:t>
            </a:r>
            <a:endParaRPr lang="en-US" sz="1200" dirty="0">
              <a:ln w="0"/>
              <a:solidFill>
                <a:srgbClr val="FF9902"/>
              </a:solidFill>
              <a:latin typeface="Arial" panose="02080604020202020204" pitchFamily="34" charset="0"/>
              <a:cs typeface="Arial" panose="02080604020202020204" pitchFamily="34" charset="0"/>
            </a:endParaRPr>
          </a:p>
        </p:txBody>
      </p:sp>
      <p:sp>
        <p:nvSpPr>
          <p:cNvPr id="47" name="Rectangle 46"/>
          <p:cNvSpPr/>
          <p:nvPr/>
        </p:nvSpPr>
        <p:spPr>
          <a:xfrm>
            <a:off x="6184265" y="2617791"/>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80604020202020204" pitchFamily="34" charset="0"/>
                <a:cs typeface="Arial" panose="02080604020202020204" pitchFamily="34" charset="0"/>
              </a:rPr>
              <a:t>Public subnet</a:t>
            </a:r>
            <a:endParaRPr lang="en-US" sz="1200" dirty="0">
              <a:solidFill>
                <a:srgbClr val="6BAE3D"/>
              </a:solidFill>
              <a:latin typeface="Arial" panose="02080604020202020204" pitchFamily="34" charset="0"/>
              <a:cs typeface="Arial" panose="02080604020202020204" pitchFamily="34" charset="0"/>
            </a:endParaRPr>
          </a:p>
        </p:txBody>
      </p:sp>
      <p:sp>
        <p:nvSpPr>
          <p:cNvPr id="48" name="Rectangle 47"/>
          <p:cNvSpPr/>
          <p:nvPr/>
        </p:nvSpPr>
        <p:spPr>
          <a:xfrm>
            <a:off x="4241800" y="4828548"/>
            <a:ext cx="1765300" cy="889002"/>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Generic group</a:t>
            </a:r>
            <a:endParaRPr lang="en-US" sz="1200" dirty="0">
              <a:solidFill>
                <a:schemeClr val="bg1"/>
              </a:solidFill>
              <a:latin typeface="Arial" panose="02080604020202020204" pitchFamily="34" charset="0"/>
              <a:cs typeface="Arial" panose="02080604020202020204" pitchFamily="34" charset="0"/>
            </a:endParaRPr>
          </a:p>
        </p:txBody>
      </p:sp>
      <p:pic>
        <p:nvPicPr>
          <p:cNvPr id="50" name="Graphic 49"/>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351632" y="3721895"/>
            <a:ext cx="381000" cy="381000"/>
          </a:xfrm>
          <a:prstGeom prst="rect">
            <a:avLst/>
          </a:prstGeom>
        </p:spPr>
      </p:pic>
      <p:pic>
        <p:nvPicPr>
          <p:cNvPr id="51" name="Graphic 50"/>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309018" y="3719999"/>
            <a:ext cx="381000" cy="381000"/>
          </a:xfrm>
          <a:prstGeom prst="rect">
            <a:avLst/>
          </a:prstGeom>
        </p:spPr>
      </p:pic>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8128000" y="2619379"/>
            <a:ext cx="381000" cy="381000"/>
          </a:xfrm>
          <a:prstGeom prst="rect">
            <a:avLst/>
          </a:prstGeom>
        </p:spPr>
      </p:pic>
      <p:sp>
        <p:nvSpPr>
          <p:cNvPr id="53" name="Rectangle 52"/>
          <p:cNvSpPr/>
          <p:nvPr/>
        </p:nvSpPr>
        <p:spPr>
          <a:xfrm>
            <a:off x="10068719" y="3708021"/>
            <a:ext cx="1764665" cy="898201"/>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80604020202020204" pitchFamily="34" charset="0"/>
                <a:cs typeface="Arial" panose="02080604020202020204" pitchFamily="34" charset="0"/>
              </a:rPr>
              <a:t>Elastic Beanstalk container</a:t>
            </a:r>
            <a:endParaRPr lang="en-US" sz="1200" dirty="0">
              <a:solidFill>
                <a:srgbClr val="FF9902"/>
              </a:solidFill>
              <a:latin typeface="Arial" panose="02080604020202020204" pitchFamily="34" charset="0"/>
              <a:cs typeface="Arial" panose="02080604020202020204" pitchFamily="34" charset="0"/>
            </a:endParaRPr>
          </a:p>
        </p:txBody>
      </p:sp>
      <p:sp>
        <p:nvSpPr>
          <p:cNvPr id="54" name="Rectangle 53"/>
          <p:cNvSpPr/>
          <p:nvPr/>
        </p:nvSpPr>
        <p:spPr>
          <a:xfrm>
            <a:off x="351632" y="4826000"/>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80604020202020204" pitchFamily="34" charset="0"/>
                <a:cs typeface="Arial" panose="02080604020202020204" pitchFamily="34" charset="0"/>
              </a:rPr>
              <a:t>AWS Step Functions workflow</a:t>
            </a:r>
            <a:endParaRPr lang="en-US" sz="1200" dirty="0">
              <a:solidFill>
                <a:srgbClr val="FF4F8B"/>
              </a:solidFill>
              <a:latin typeface="Arial" panose="02080604020202020204" pitchFamily="34" charset="0"/>
              <a:cs typeface="Arial" panose="02080604020202020204" pitchFamily="34" charset="0"/>
            </a:endParaRPr>
          </a:p>
        </p:txBody>
      </p:sp>
      <p:pic>
        <p:nvPicPr>
          <p:cNvPr id="55" name="Graphic 5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8719" y="3708021"/>
            <a:ext cx="381000" cy="381000"/>
          </a:xfrm>
          <a:prstGeom prst="rect">
            <a:avLst/>
          </a:prstGeom>
        </p:spPr>
      </p:pic>
      <p:pic>
        <p:nvPicPr>
          <p:cNvPr id="56" name="Graphic 5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1632" y="4826000"/>
            <a:ext cx="381000" cy="381000"/>
          </a:xfrm>
          <a:prstGeom prst="rect">
            <a:avLst/>
          </a:prstGeom>
        </p:spPr>
      </p:pic>
      <p:sp>
        <p:nvSpPr>
          <p:cNvPr id="57" name="Rectangle 56"/>
          <p:cNvSpPr/>
          <p:nvPr/>
        </p:nvSpPr>
        <p:spPr>
          <a:xfrm>
            <a:off x="8124032" y="3709595"/>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80604020202020204" pitchFamily="34" charset="0"/>
                <a:cs typeface="Arial" panose="02080604020202020204" pitchFamily="34" charset="0"/>
              </a:rPr>
              <a:t>AWS IoT Greengrass</a:t>
            </a:r>
            <a:endParaRPr lang="en-US" sz="1200" dirty="0">
              <a:ln w="0"/>
              <a:solidFill>
                <a:srgbClr val="6BAE3D"/>
              </a:solidFill>
              <a:latin typeface="Arial" panose="02080604020202020204" pitchFamily="34" charset="0"/>
              <a:cs typeface="Arial" panose="02080604020202020204" pitchFamily="34" charset="0"/>
            </a:endParaRPr>
          </a:p>
        </p:txBody>
      </p:sp>
      <p:sp>
        <p:nvSpPr>
          <p:cNvPr id="58" name="Rectangle 57"/>
          <p:cNvSpPr/>
          <p:nvPr/>
        </p:nvSpPr>
        <p:spPr>
          <a:xfrm>
            <a:off x="4235293" y="3719999"/>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80604020202020204" pitchFamily="34" charset="0"/>
                <a:cs typeface="Arial" panose="02080604020202020204" pitchFamily="34" charset="0"/>
              </a:rPr>
              <a:t>AWS account</a:t>
            </a:r>
            <a:endParaRPr lang="en-US" sz="1200" dirty="0">
              <a:solidFill>
                <a:srgbClr val="FF4F8B"/>
              </a:solidFill>
              <a:latin typeface="Arial" panose="02080604020202020204" pitchFamily="34" charset="0"/>
              <a:cs typeface="Arial" panose="02080604020202020204" pitchFamily="34" charset="0"/>
            </a:endParaRPr>
          </a:p>
        </p:txBody>
      </p:sp>
      <p:pic>
        <p:nvPicPr>
          <p:cNvPr id="59" name="Graphic 58"/>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4232276" y="3717141"/>
            <a:ext cx="381000" cy="381000"/>
          </a:xfrm>
          <a:prstGeom prst="rect">
            <a:avLst/>
          </a:prstGeom>
        </p:spPr>
      </p:pic>
      <p:pic>
        <p:nvPicPr>
          <p:cNvPr id="60" name="Graphic 59"/>
          <p:cNvPicPr>
            <a:picLocks noChangeAspect="1"/>
          </p:cNvPicPr>
          <p:nvPr/>
        </p:nvPicPr>
        <p:blipFill>
          <a:blip r:embed="rId13">
            <a:extLst>
              <a:ext uri="{96DAC541-7B7A-43D3-8B79-37D633B846F1}">
                <asvg:svgBlip xmlns:asvg="http://schemas.microsoft.com/office/drawing/2016/SVG/main" r:embed="rId14"/>
              </a:ext>
            </a:extLst>
          </a:blip>
          <a:srcRect/>
          <a:stretch>
            <a:fillRect/>
          </a:stretch>
        </p:blipFill>
        <p:spPr>
          <a:xfrm>
            <a:off x="2303463" y="2619379"/>
            <a:ext cx="381000" cy="381000"/>
          </a:xfrm>
          <a:prstGeom prst="rect">
            <a:avLst/>
          </a:prstGeom>
        </p:spPr>
      </p:pic>
      <p:pic>
        <p:nvPicPr>
          <p:cNvPr id="61" name="Graphic 60"/>
          <p:cNvPicPr>
            <a:picLocks noChangeAspect="1"/>
          </p:cNvPicPr>
          <p:nvPr/>
        </p:nvPicPr>
        <p:blipFill>
          <a:blip r:embed="rId15">
            <a:extLst>
              <a:ext uri="{96DAC541-7B7A-43D3-8B79-37D633B846F1}">
                <asvg:svgBlip xmlns:asvg="http://schemas.microsoft.com/office/drawing/2016/SVG/main" r:embed="rId16"/>
              </a:ext>
            </a:extLst>
          </a:blip>
          <a:srcRect/>
          <a:stretch>
            <a:fillRect/>
          </a:stretch>
        </p:blipFill>
        <p:spPr>
          <a:xfrm>
            <a:off x="6184900" y="2619379"/>
            <a:ext cx="381000" cy="381000"/>
          </a:xfrm>
          <a:prstGeom prst="rect">
            <a:avLst/>
          </a:prstGeom>
        </p:spPr>
      </p:pic>
      <p:pic>
        <p:nvPicPr>
          <p:cNvPr id="62" name="Graphic 61"/>
          <p:cNvPicPr>
            <a:picLocks noChangeAspect="1"/>
          </p:cNvPicPr>
          <p:nvPr/>
        </p:nvPicPr>
        <p:blipFill>
          <a:blip r:embed="rId17">
            <a:extLst>
              <a:ext uri="{96DAC541-7B7A-43D3-8B79-37D633B846F1}">
                <asvg:svgBlip xmlns:asvg="http://schemas.microsoft.com/office/drawing/2016/SVG/main" r:embed="rId18"/>
              </a:ext>
            </a:extLst>
          </a:blip>
          <a:srcRect/>
          <a:stretch>
            <a:fillRect/>
          </a:stretch>
        </p:blipFill>
        <p:spPr>
          <a:xfrm>
            <a:off x="4241959" y="2619379"/>
            <a:ext cx="381000" cy="381000"/>
          </a:xfrm>
          <a:prstGeom prst="rect">
            <a:avLst/>
          </a:prstGeom>
        </p:spPr>
      </p:pic>
      <p:pic>
        <p:nvPicPr>
          <p:cNvPr id="63" name="Graphic 62"/>
          <p:cNvPicPr>
            <a:picLocks noChangeAspect="1"/>
          </p:cNvPicPr>
          <p:nvPr/>
        </p:nvPicPr>
        <p:blipFill>
          <a:blip r:embed="rId19">
            <a:extLst>
              <a:ext uri="{96DAC541-7B7A-43D3-8B79-37D633B846F1}">
                <asvg:svgBlip xmlns:asvg="http://schemas.microsoft.com/office/drawing/2016/SVG/main" r:embed="rId20"/>
              </a:ext>
            </a:extLst>
          </a:blip>
          <a:srcRect/>
          <a:stretch>
            <a:fillRect/>
          </a:stretch>
        </p:blipFill>
        <p:spPr>
          <a:xfrm>
            <a:off x="1043782" y="2619379"/>
            <a:ext cx="381000" cy="381000"/>
          </a:xfrm>
          <a:prstGeom prst="rect">
            <a:avLst/>
          </a:prstGeom>
        </p:spPr>
      </p:pic>
      <p:pic>
        <p:nvPicPr>
          <p:cNvPr id="64" name="Graphic 63"/>
          <p:cNvPicPr>
            <a:picLocks noChangeAspect="1"/>
          </p:cNvPicPr>
          <p:nvPr/>
        </p:nvPicPr>
        <p:blipFill>
          <a:blip r:embed="rId21">
            <a:extLst>
              <a:ext uri="{96DAC541-7B7A-43D3-8B79-37D633B846F1}">
                <asvg:svgBlip xmlns:asvg="http://schemas.microsoft.com/office/drawing/2016/SVG/main" r:embed="rId22"/>
              </a:ext>
            </a:extLst>
          </a:blip>
          <a:srcRect/>
          <a:stretch>
            <a:fillRect/>
          </a:stretch>
        </p:blipFill>
        <p:spPr>
          <a:xfrm>
            <a:off x="4246563" y="1519442"/>
            <a:ext cx="381000" cy="381000"/>
          </a:xfrm>
          <a:prstGeom prst="rect">
            <a:avLst/>
          </a:prstGeom>
        </p:spPr>
      </p:pic>
      <p:pic>
        <p:nvPicPr>
          <p:cNvPr id="65" name="Graphic 64"/>
          <p:cNvPicPr>
            <a:picLocks noChangeAspect="1"/>
          </p:cNvPicPr>
          <p:nvPr/>
        </p:nvPicPr>
        <p:blipFill>
          <a:blip r:embed="rId23">
            <a:extLst>
              <a:ext uri="{96DAC541-7B7A-43D3-8B79-37D633B846F1}">
                <asvg:svgBlip xmlns:asvg="http://schemas.microsoft.com/office/drawing/2016/SVG/main" r:embed="rId24"/>
              </a:ext>
            </a:extLst>
          </a:blip>
          <a:srcRect/>
          <a:stretch>
            <a:fillRect/>
          </a:stretch>
        </p:blipFill>
        <p:spPr>
          <a:xfrm>
            <a:off x="10071100" y="2619379"/>
            <a:ext cx="381000" cy="381000"/>
          </a:xfrm>
          <a:prstGeom prst="rect">
            <a:avLst/>
          </a:prstGeom>
        </p:spPr>
      </p:pic>
      <p:pic>
        <p:nvPicPr>
          <p:cNvPr id="66" name="Graphic 65"/>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124032" y="3708021"/>
            <a:ext cx="381000" cy="381000"/>
          </a:xfrm>
          <a:prstGeom prst="rect">
            <a:avLst/>
          </a:prstGeom>
        </p:spPr>
      </p:pic>
      <p:sp>
        <p:nvSpPr>
          <p:cNvPr id="79" name="Rectangle 78"/>
          <p:cNvSpPr/>
          <p:nvPr/>
        </p:nvSpPr>
        <p:spPr>
          <a:xfrm>
            <a:off x="6182520" y="3720310"/>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80604020202020204" pitchFamily="34" charset="0"/>
                <a:cs typeface="Arial" panose="02080604020202020204" pitchFamily="34" charset="0"/>
              </a:rPr>
              <a:t>AWS IoT Greengrass Deployment</a:t>
            </a:r>
            <a:endParaRPr lang="en-US" sz="1200" dirty="0">
              <a:ln w="0"/>
              <a:solidFill>
                <a:srgbClr val="6BAE3D"/>
              </a:solidFill>
              <a:latin typeface="Arial" panose="02080604020202020204" pitchFamily="34" charset="0"/>
              <a:cs typeface="Arial" panose="02080604020202020204" pitchFamily="34" charset="0"/>
            </a:endParaRPr>
          </a:p>
        </p:txBody>
      </p:sp>
      <p:pic>
        <p:nvPicPr>
          <p:cNvPr id="80" name="Graphic 79"/>
          <p:cNvPicPr>
            <a:picLocks noChangeAspect="1"/>
          </p:cNvPicPr>
          <p:nvPr/>
        </p:nvPicPr>
        <p:blipFill>
          <a:blip r:embed="rId27">
            <a:extLst>
              <a:ext uri="{96DAC541-7B7A-43D3-8B79-37D633B846F1}">
                <asvg:svgBlip xmlns:asvg="http://schemas.microsoft.com/office/drawing/2016/SVG/main" r:embed="rId28"/>
              </a:ext>
            </a:extLst>
          </a:blip>
          <a:srcRect/>
          <a:stretch>
            <a:fillRect/>
          </a:stretch>
        </p:blipFill>
        <p:spPr>
          <a:xfrm>
            <a:off x="6179345" y="3723491"/>
            <a:ext cx="381000" cy="381000"/>
          </a:xfrm>
          <a:prstGeom prst="rect">
            <a:avLst/>
          </a:prstGeom>
        </p:spPr>
      </p:pic>
      <p:pic>
        <p:nvPicPr>
          <p:cNvPr id="13" name="Graphic 12"/>
          <p:cNvPicPr>
            <a:picLocks noChangeAspect="1"/>
          </p:cNvPicPr>
          <p:nvPr/>
        </p:nvPicPr>
        <p:blipFill>
          <a:blip r:embed="rId29">
            <a:extLst>
              <a:ext uri="{96DAC541-7B7A-43D3-8B79-37D633B846F1}">
                <asvg:svgBlip xmlns:asvg="http://schemas.microsoft.com/office/drawing/2016/SVG/main" r:embed="rId30"/>
              </a:ext>
            </a:extLst>
          </a:blip>
          <a:srcRect/>
          <a:stretch>
            <a:fillRect/>
          </a:stretch>
        </p:blipFill>
        <p:spPr>
          <a:xfrm>
            <a:off x="351632" y="1519238"/>
            <a:ext cx="381000" cy="381000"/>
          </a:xfrm>
          <a:prstGeom prst="rect">
            <a:avLst/>
          </a:prstGeom>
        </p:spPr>
      </p:pic>
      <p:sp>
        <p:nvSpPr>
          <p:cNvPr id="49" name="Rectangle 48"/>
          <p:cNvSpPr/>
          <p:nvPr/>
        </p:nvSpPr>
        <p:spPr>
          <a:xfrm>
            <a:off x="2294335"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pic>
        <p:nvPicPr>
          <p:cNvPr id="67" name="Graphic 66"/>
          <p:cNvPicPr>
            <a:picLocks noChangeAspect="1"/>
          </p:cNvPicPr>
          <p:nvPr/>
        </p:nvPicPr>
        <p:blipFill>
          <a:blip r:embed="rId31">
            <a:extLst>
              <a:ext uri="{96DAC541-7B7A-43D3-8B79-37D633B846F1}">
                <asvg:svgBlip xmlns:asvg="http://schemas.microsoft.com/office/drawing/2016/SVG/main" r:embed="rId32"/>
              </a:ext>
            </a:extLst>
          </a:blip>
          <a:srcRect/>
          <a:stretch>
            <a:fillRect/>
          </a:stretch>
        </p:blipFill>
        <p:spPr>
          <a:xfrm>
            <a:off x="2290367" y="1519238"/>
            <a:ext cx="381000" cy="381000"/>
          </a:xfrm>
          <a:prstGeom prst="rect">
            <a:avLst/>
          </a:prstGeom>
        </p:spPr>
      </p:pic>
      <p:sp>
        <p:nvSpPr>
          <p:cNvPr id="68" name="TextBox 67"/>
          <p:cNvSpPr txBox="1"/>
          <p:nvPr/>
        </p:nvSpPr>
        <p:spPr>
          <a:xfrm>
            <a:off x="246018" y="1233709"/>
            <a:ext cx="300082" cy="369332"/>
          </a:xfrm>
          <a:prstGeom prst="rect">
            <a:avLst/>
          </a:prstGeom>
          <a:noFill/>
        </p:spPr>
        <p:txBody>
          <a:bodyPr wrap="none" rtlCol="0">
            <a:spAutoFit/>
          </a:bodyPr>
          <a:lstStyle/>
          <a:p>
            <a:r>
              <a:rPr lang="en-US" dirty="0">
                <a:solidFill>
                  <a:srgbClr val="FF5151"/>
                </a:solidFill>
              </a:rPr>
              <a:t>*</a:t>
            </a:r>
            <a:endParaRPr lang="en-US" dirty="0">
              <a:solidFill>
                <a:srgbClr val="FF5151"/>
              </a:solidFill>
            </a:endParaRPr>
          </a:p>
        </p:txBody>
      </p:sp>
      <p:sp>
        <p:nvSpPr>
          <p:cNvPr id="69" name="TextBox 68"/>
          <p:cNvSpPr txBox="1"/>
          <p:nvPr/>
        </p:nvSpPr>
        <p:spPr>
          <a:xfrm>
            <a:off x="6285756" y="4754006"/>
            <a:ext cx="5664944" cy="830997"/>
          </a:xfrm>
          <a:prstGeom prst="rect">
            <a:avLst/>
          </a:prstGeom>
          <a:noFill/>
        </p:spPr>
        <p:txBody>
          <a:bodyPr wrap="square" rtlCol="0">
            <a:spAutoFit/>
          </a:bodyPr>
          <a:lstStyle/>
          <a:p>
            <a:r>
              <a:rPr lang="en-US" sz="1200">
                <a:solidFill>
                  <a:schemeClr val="bg1"/>
                </a:solidFill>
                <a:latin typeface="Arial" panose="02080604020202020204" pitchFamily="34" charset="0"/>
                <a:cs typeface="Arial" panose="0208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solidFill>
                <a:schemeClr val="bg1"/>
              </a:solidFill>
              <a:latin typeface="Arial" panose="02080604020202020204" pitchFamily="34" charset="0"/>
              <a:cs typeface="Arial" panose="02080604020202020204" pitchFamily="34" charset="0"/>
            </a:endParaRPr>
          </a:p>
        </p:txBody>
      </p:sp>
      <p:sp>
        <p:nvSpPr>
          <p:cNvPr id="70" name="TextBox 69"/>
          <p:cNvSpPr txBox="1"/>
          <p:nvPr/>
        </p:nvSpPr>
        <p:spPr>
          <a:xfrm>
            <a:off x="6086579" y="4756673"/>
            <a:ext cx="300082" cy="369332"/>
          </a:xfrm>
          <a:prstGeom prst="rect">
            <a:avLst/>
          </a:prstGeom>
          <a:noFill/>
        </p:spPr>
        <p:txBody>
          <a:bodyPr wrap="none" rtlCol="0">
            <a:spAutoFit/>
          </a:bodyPr>
          <a:lstStyle/>
          <a:p>
            <a:r>
              <a:rPr lang="en-US" dirty="0">
                <a:solidFill>
                  <a:srgbClr val="FF5151"/>
                </a:solidFill>
              </a:rPr>
              <a:t>*</a:t>
            </a:r>
            <a:endParaRPr lang="en-US" dirty="0">
              <a:solidFill>
                <a:srgbClr val="FF515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Create a Custom Group for a Service</a:t>
            </a:r>
            <a:endParaRPr lang="en-US"/>
          </a:p>
        </p:txBody>
      </p:sp>
      <p:sp>
        <p:nvSpPr>
          <p:cNvPr id="3" name="Footer Placeholder 2"/>
          <p:cNvSpPr>
            <a:spLocks noGrp="1"/>
          </p:cNvSpPr>
          <p:nvPr>
            <p:ph type="ftr" sz="quarter" idx="10"/>
          </p:nvPr>
        </p:nvSpPr>
        <p:spPr/>
        <p:txBody>
          <a:bodyPr/>
          <a:lstStyle/>
          <a:p>
            <a:pPr>
              <a:defRPr/>
            </a:pPr>
            <a:r>
              <a:rPr lang="en-US" dirty="0"/>
              <a:t>© 2023, Amazon Web Services, Inc. or its affiliates. All rights reserved.</a:t>
            </a:r>
            <a:endParaRPr lang="en-US" dirty="0"/>
          </a:p>
        </p:txBody>
      </p:sp>
      <p:sp>
        <p:nvSpPr>
          <p:cNvPr id="4" name="Slide Number Placeholder 3"/>
          <p:cNvSpPr>
            <a:spLocks noGrp="1"/>
          </p:cNvSpPr>
          <p:nvPr>
            <p:ph type="sldNum" sz="quarter" idx="11"/>
          </p:nvPr>
        </p:nvSpPr>
        <p:spPr/>
        <p:txBody>
          <a:bodyPr/>
          <a:lstStyle/>
          <a:p>
            <a:pPr>
              <a:defRPr/>
            </a:pPr>
            <a:fld id="{45A1B3F3-60E0-6745-9FE6-9C4771689AE1}" type="slidenum">
              <a:rPr lang="en-US"/>
            </a:fld>
            <a:endParaRPr lang="en-US" dirty="0"/>
          </a:p>
        </p:txBody>
      </p:sp>
      <p:sp>
        <p:nvSpPr>
          <p:cNvPr id="5" name="Content Placeholder 10"/>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endParaRPr lang="en-US" altLang="en-US" sz="1800" b="1" dirty="0">
              <a:solidFill>
                <a:schemeClr val="bg1"/>
              </a:solidFill>
            </a:endParaRPr>
          </a:p>
        </p:txBody>
      </p:sp>
      <p:sp>
        <p:nvSpPr>
          <p:cNvPr id="18" name="TextBox 17"/>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Analytics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Game Tech</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Networking &amp; Content Delivery</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Serverless</a:t>
            </a:r>
            <a:endParaRPr lang="en-US" sz="950">
              <a:solidFill>
                <a:schemeClr val="bg1"/>
              </a:solidFill>
              <a:latin typeface="Arial" panose="02080604020202020204" pitchFamily="34" charset="0"/>
              <a:cs typeface="Arial" panose="02080604020202020204" pitchFamily="34" charset="0"/>
            </a:endParaRPr>
          </a:p>
        </p:txBody>
      </p:sp>
      <p:sp>
        <p:nvSpPr>
          <p:cNvPr id="21" name="TextBox 20"/>
          <p:cNvSpPr txBox="1"/>
          <p:nvPr/>
        </p:nvSpPr>
        <p:spPr>
          <a:xfrm>
            <a:off x="2209502"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Application Integration</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Management &amp; Governance</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VR &amp; AR</a:t>
            </a:r>
            <a:endParaRPr lang="en-US" sz="950">
              <a:solidFill>
                <a:schemeClr val="bg1"/>
              </a:solidFill>
              <a:latin typeface="Arial" panose="02080604020202020204" pitchFamily="34" charset="0"/>
              <a:cs typeface="Arial" panose="02080604020202020204" pitchFamily="34" charset="0"/>
            </a:endParaRPr>
          </a:p>
        </p:txBody>
      </p:sp>
      <p:sp>
        <p:nvSpPr>
          <p:cNvPr id="22" name="TextBox 21"/>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Cloud Financial Management</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Internet of Things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Storage</a:t>
            </a:r>
            <a:endParaRPr lang="en-US" sz="950">
              <a:solidFill>
                <a:schemeClr val="bg1"/>
              </a:solidFill>
              <a:latin typeface="Arial" panose="02080604020202020204" pitchFamily="34" charset="0"/>
              <a:cs typeface="Arial" panose="02080604020202020204" pitchFamily="34" charset="0"/>
            </a:endParaRPr>
          </a:p>
        </p:txBody>
      </p:sp>
      <p:sp>
        <p:nvSpPr>
          <p:cNvPr id="23" name="TextBox 22"/>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End User Computing</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Machine Learning</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Migration &amp; Transfer</a:t>
            </a:r>
            <a:endParaRPr lang="en-US" sz="950">
              <a:solidFill>
                <a:schemeClr val="bg1"/>
              </a:solidFill>
              <a:latin typeface="Arial" panose="02080604020202020204" pitchFamily="34" charset="0"/>
              <a:cs typeface="Arial" panose="02080604020202020204" pitchFamily="34" charset="0"/>
            </a:endParaRPr>
          </a:p>
        </p:txBody>
      </p:sp>
      <p:sp>
        <p:nvSpPr>
          <p:cNvPr id="24" name="TextBox 23"/>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Blockchain</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Compute</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Containers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Media Services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Quantum Technologies</a:t>
            </a:r>
            <a:endParaRPr lang="en-US" sz="950">
              <a:solidFill>
                <a:schemeClr val="bg1"/>
              </a:solidFill>
              <a:latin typeface="Arial" panose="02080604020202020204" pitchFamily="34" charset="0"/>
              <a:cs typeface="Arial" panose="02080604020202020204" pitchFamily="34" charset="0"/>
            </a:endParaRPr>
          </a:p>
        </p:txBody>
      </p:sp>
      <p:sp>
        <p:nvSpPr>
          <p:cNvPr id="25" name="TextBox 24"/>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Business Applications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Contact Center</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Front-End Web &amp; Mobile</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Robotics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Security, Identity &amp; Compliance</a:t>
            </a:r>
            <a:endParaRPr lang="en-US" sz="950">
              <a:solidFill>
                <a:schemeClr val="bg1"/>
              </a:solidFill>
              <a:latin typeface="Arial" panose="02080604020202020204" pitchFamily="34" charset="0"/>
              <a:cs typeface="Arial" panose="02080604020202020204" pitchFamily="34" charset="0"/>
            </a:endParaRPr>
          </a:p>
        </p:txBody>
      </p:sp>
      <p:sp>
        <p:nvSpPr>
          <p:cNvPr id="26" name="TextBox 25"/>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Customer Enablement</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Database</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Developer Tools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Satellite</a:t>
            </a:r>
            <a:endParaRPr lang="en-US" sz="950">
              <a:solidFill>
                <a:schemeClr val="bg1"/>
              </a:solidFill>
              <a:latin typeface="Arial" panose="02080604020202020204" pitchFamily="34" charset="0"/>
              <a:cs typeface="Arial" panose="02080604020202020204" pitchFamily="34" charset="0"/>
            </a:endParaRPr>
          </a:p>
        </p:txBody>
      </p:sp>
      <p:sp>
        <p:nvSpPr>
          <p:cNvPr id="29" name="Content Placeholder 4"/>
          <p:cNvSpPr txBox="1">
            <a:spLocks noChangeArrowheads="1"/>
          </p:cNvSpPr>
          <p:nvPr/>
        </p:nvSpPr>
        <p:spPr bwMode="auto">
          <a:xfrm>
            <a:off x="8149302" y="1953055"/>
            <a:ext cx="3703384"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solidFill>
                  <a:srgbClr val="00A1C9"/>
                </a:solidFill>
                <a:hlinkClick r:id="rId1"/>
              </a:rPr>
              <a:t>AWS Architecture Icons</a:t>
            </a:r>
            <a:r>
              <a:rPr lang="en-US" altLang="en-US" sz="1100" dirty="0">
                <a:solidFill>
                  <a:schemeClr val="bg1"/>
                </a:solidFill>
              </a:rPr>
              <a:t> webpage and download the asset package to your desktop.</a:t>
            </a:r>
            <a:endParaRPr lang="en-US" altLang="en-US" sz="1100"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architecture service icon </a:t>
            </a:r>
            <a:r>
              <a:rPr lang="en-US" altLang="en-US" sz="1100" b="1" dirty="0">
                <a:solidFill>
                  <a:schemeClr val="bg1"/>
                </a:solidFill>
              </a:rPr>
              <a:t>DELIVERABLES</a:t>
            </a:r>
            <a:r>
              <a:rPr lang="en-US" altLang="en-US" sz="1100" dirty="0">
                <a:solidFill>
                  <a:schemeClr val="bg1"/>
                </a:solidFill>
              </a:rPr>
              <a:t> folder in the asset package. </a:t>
            </a:r>
            <a:br>
              <a:rPr lang="en-US" altLang="en-US" sz="1100" dirty="0">
                <a:solidFill>
                  <a:schemeClr val="bg1"/>
                </a:solidFill>
              </a:rPr>
            </a:br>
            <a:r>
              <a:rPr lang="en-US" altLang="en-US" sz="1100" dirty="0">
                <a:solidFill>
                  <a:schemeClr val="bg1"/>
                </a:solidFill>
              </a:rPr>
              <a:t>Then find the appropriate </a:t>
            </a:r>
            <a:r>
              <a:rPr lang="en-US" altLang="en-US" sz="1100" b="1" dirty="0">
                <a:solidFill>
                  <a:schemeClr val="bg1"/>
                </a:solidFill>
              </a:rPr>
              <a:t>category</a:t>
            </a:r>
            <a:r>
              <a:rPr lang="en-US" altLang="en-US" sz="1100" dirty="0">
                <a:solidFill>
                  <a:schemeClr val="bg1"/>
                </a:solidFill>
              </a:rPr>
              <a:t> folder where </a:t>
            </a:r>
            <a:br>
              <a:rPr lang="en-US" altLang="en-US" sz="1100" dirty="0">
                <a:solidFill>
                  <a:schemeClr val="bg1"/>
                </a:solidFill>
              </a:rPr>
            </a:br>
            <a:r>
              <a:rPr lang="en-US" altLang="en-US" sz="1100" dirty="0">
                <a:solidFill>
                  <a:schemeClr val="bg1"/>
                </a:solidFill>
              </a:rPr>
              <a:t>the service appears.</a:t>
            </a:r>
            <a:endParaRPr lang="en-US" altLang="en-US" sz="1100"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endParaRPr lang="en-US" altLang="en-US" sz="1100" dirty="0">
              <a:solidFill>
                <a:schemeClr val="bg1"/>
              </a:solidFill>
            </a:endParaRPr>
          </a:p>
        </p:txBody>
      </p:sp>
      <p:sp>
        <p:nvSpPr>
          <p:cNvPr id="46" name="Rectangle 45"/>
          <p:cNvSpPr/>
          <p:nvPr/>
        </p:nvSpPr>
        <p:spPr>
          <a:xfrm>
            <a:off x="2298535" y="2004562"/>
            <a:ext cx="1772615" cy="903724"/>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80604020202020204" pitchFamily="34" charset="0"/>
                <a:cs typeface="Arial" panose="02080604020202020204" pitchFamily="34" charset="0"/>
              </a:rPr>
              <a:t>Edit group name</a:t>
            </a:r>
            <a:endParaRPr lang="en-US" sz="1200" dirty="0">
              <a:solidFill>
                <a:srgbClr val="FF4F8B"/>
              </a:solidFill>
              <a:latin typeface="Arial" panose="02080604020202020204" pitchFamily="34" charset="0"/>
              <a:cs typeface="Arial" panose="02080604020202020204" pitchFamily="34" charset="0"/>
            </a:endParaRPr>
          </a:p>
        </p:txBody>
      </p:sp>
      <p:pic>
        <p:nvPicPr>
          <p:cNvPr id="47" name="Graphic 46"/>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298537" y="2007324"/>
            <a:ext cx="381000" cy="381000"/>
          </a:xfrm>
          <a:prstGeom prst="rect">
            <a:avLst/>
          </a:prstGeom>
        </p:spPr>
      </p:pic>
      <p:sp>
        <p:nvSpPr>
          <p:cNvPr id="48" name="Rectangle 47"/>
          <p:cNvSpPr/>
          <p:nvPr/>
        </p:nvSpPr>
        <p:spPr>
          <a:xfrm>
            <a:off x="4248784" y="2004561"/>
            <a:ext cx="1772615"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80604020202020204" pitchFamily="34" charset="0"/>
                <a:cs typeface="Arial" panose="02080604020202020204" pitchFamily="34" charset="0"/>
              </a:rPr>
              <a:t>Edit group name</a:t>
            </a:r>
            <a:endParaRPr lang="en-US" sz="1200" dirty="0">
              <a:ln w="0"/>
              <a:solidFill>
                <a:srgbClr val="6BAE3D"/>
              </a:solidFill>
              <a:latin typeface="Arial" panose="02080604020202020204" pitchFamily="34" charset="0"/>
              <a:cs typeface="Arial" panose="02080604020202020204" pitchFamily="34" charset="0"/>
            </a:endParaRPr>
          </a:p>
        </p:txBody>
      </p:sp>
      <p:pic>
        <p:nvPicPr>
          <p:cNvPr id="49" name="Graphic 48"/>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248785" y="2004561"/>
            <a:ext cx="381000" cy="381000"/>
          </a:xfrm>
          <a:prstGeom prst="rect">
            <a:avLst/>
          </a:prstGeom>
        </p:spPr>
      </p:pic>
      <p:sp>
        <p:nvSpPr>
          <p:cNvPr id="50" name="Rectangle 49"/>
          <p:cNvSpPr/>
          <p:nvPr/>
        </p:nvSpPr>
        <p:spPr>
          <a:xfrm>
            <a:off x="348283" y="2001799"/>
            <a:ext cx="1772615" cy="903724"/>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A165FF"/>
                </a:solidFill>
                <a:latin typeface="Arial" panose="02080604020202020204" pitchFamily="34" charset="0"/>
                <a:cs typeface="Arial" panose="02080604020202020204" pitchFamily="34" charset="0"/>
              </a:rPr>
              <a:t>Edit group name</a:t>
            </a:r>
            <a:endParaRPr lang="en-US" sz="1200" dirty="0">
              <a:solidFill>
                <a:srgbClr val="A165FF"/>
              </a:solidFill>
              <a:latin typeface="Arial" panose="02080604020202020204" pitchFamily="34" charset="0"/>
              <a:cs typeface="Arial" panose="02080604020202020204" pitchFamily="34" charset="0"/>
            </a:endParaRPr>
          </a:p>
        </p:txBody>
      </p:sp>
      <p:pic>
        <p:nvPicPr>
          <p:cNvPr id="51" name="Graphic 5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284" y="2004561"/>
            <a:ext cx="381000" cy="381000"/>
          </a:xfrm>
          <a:prstGeom prst="rect">
            <a:avLst/>
          </a:prstGeom>
        </p:spPr>
      </p:pic>
      <p:sp>
        <p:nvSpPr>
          <p:cNvPr id="52" name="Rectangle 51"/>
          <p:cNvSpPr/>
          <p:nvPr/>
        </p:nvSpPr>
        <p:spPr>
          <a:xfrm>
            <a:off x="6199047" y="2004561"/>
            <a:ext cx="1772615" cy="890588"/>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56C0A7"/>
                </a:solidFill>
                <a:latin typeface="Arial" panose="02080604020202020204" pitchFamily="34" charset="0"/>
                <a:cs typeface="Arial" panose="02080604020202020204" pitchFamily="34" charset="0"/>
              </a:rPr>
              <a:t>Edit group name</a:t>
            </a:r>
            <a:endParaRPr lang="en-US" sz="1200" dirty="0">
              <a:ln w="0"/>
              <a:solidFill>
                <a:srgbClr val="56C0A7"/>
              </a:solidFill>
              <a:latin typeface="Arial" panose="02080604020202020204" pitchFamily="34" charset="0"/>
              <a:cs typeface="Arial" panose="02080604020202020204" pitchFamily="34" charset="0"/>
            </a:endParaRPr>
          </a:p>
        </p:txBody>
      </p:sp>
      <p:pic>
        <p:nvPicPr>
          <p:cNvPr id="53" name="Graphic 52"/>
          <p:cNvPicPr>
            <a:picLocks noChangeAspect="1"/>
          </p:cNvPicPr>
          <p:nvPr/>
        </p:nvPicPr>
        <p:blipFill>
          <a:blip r:embed="rId8">
            <a:extLst>
              <a:ext uri="{96DAC541-7B7A-43D3-8B79-37D633B846F1}">
                <asvg:svgBlip xmlns:asvg="http://schemas.microsoft.com/office/drawing/2016/SVG/main" r:embed="rId9"/>
              </a:ext>
            </a:extLst>
          </a:blip>
          <a:srcRect/>
          <a:stretch>
            <a:fillRect/>
          </a:stretch>
        </p:blipFill>
        <p:spPr>
          <a:xfrm>
            <a:off x="6199049" y="2004561"/>
            <a:ext cx="381000" cy="381000"/>
          </a:xfrm>
          <a:prstGeom prst="rect">
            <a:avLst/>
          </a:prstGeom>
        </p:spPr>
      </p:pic>
      <p:sp>
        <p:nvSpPr>
          <p:cNvPr id="54" name="Rectangle 53"/>
          <p:cNvSpPr/>
          <p:nvPr/>
        </p:nvSpPr>
        <p:spPr>
          <a:xfrm>
            <a:off x="348285" y="3804041"/>
            <a:ext cx="1772614" cy="89534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80604020202020204" pitchFamily="34" charset="0"/>
                <a:cs typeface="Arial" panose="02080604020202020204" pitchFamily="34" charset="0"/>
              </a:rPr>
              <a:t>Edit group name</a:t>
            </a:r>
            <a:endParaRPr lang="en-US" sz="1200" dirty="0">
              <a:solidFill>
                <a:srgbClr val="FF9902"/>
              </a:solidFill>
              <a:latin typeface="Arial" panose="02080604020202020204" pitchFamily="34" charset="0"/>
              <a:cs typeface="Arial" panose="02080604020202020204" pitchFamily="34" charset="0"/>
            </a:endParaRPr>
          </a:p>
        </p:txBody>
      </p:sp>
      <p:pic>
        <p:nvPicPr>
          <p:cNvPr id="55" name="Graphic 54"/>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348284" y="3794815"/>
            <a:ext cx="381000" cy="381000"/>
          </a:xfrm>
          <a:prstGeom prst="rect">
            <a:avLst/>
          </a:prstGeom>
        </p:spPr>
      </p:pic>
      <p:sp>
        <p:nvSpPr>
          <p:cNvPr id="56" name="Rectangle 55"/>
          <p:cNvSpPr/>
          <p:nvPr/>
        </p:nvSpPr>
        <p:spPr>
          <a:xfrm>
            <a:off x="4243448" y="3797202"/>
            <a:ext cx="1782770" cy="911081"/>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17FFF"/>
                </a:solidFill>
                <a:latin typeface="Arial" panose="02080604020202020204" pitchFamily="34" charset="0"/>
                <a:cs typeface="Arial" panose="02080604020202020204" pitchFamily="34" charset="0"/>
              </a:rPr>
              <a:t>Edit group name</a:t>
            </a:r>
            <a:endParaRPr lang="en-US" sz="1200" dirty="0">
              <a:solidFill>
                <a:srgbClr val="517FFF"/>
              </a:solidFill>
              <a:latin typeface="Arial" panose="02080604020202020204" pitchFamily="34" charset="0"/>
              <a:cs typeface="Arial" panose="02080604020202020204" pitchFamily="34" charset="0"/>
            </a:endParaRPr>
          </a:p>
        </p:txBody>
      </p:sp>
      <p:pic>
        <p:nvPicPr>
          <p:cNvPr id="57" name="Graphic 56"/>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43986" y="3803004"/>
            <a:ext cx="381000" cy="381000"/>
          </a:xfrm>
          <a:prstGeom prst="rect">
            <a:avLst/>
          </a:prstGeom>
        </p:spPr>
      </p:pic>
      <p:sp>
        <p:nvSpPr>
          <p:cNvPr id="58" name="Rectangle 57"/>
          <p:cNvSpPr/>
          <p:nvPr/>
        </p:nvSpPr>
        <p:spPr>
          <a:xfrm>
            <a:off x="2297997" y="3794815"/>
            <a:ext cx="1772614" cy="911081"/>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5151"/>
                </a:solidFill>
                <a:latin typeface="Arial" panose="02080604020202020204" pitchFamily="34" charset="0"/>
                <a:cs typeface="Arial" panose="02080604020202020204" pitchFamily="34" charset="0"/>
              </a:rPr>
              <a:t>Edit group name</a:t>
            </a:r>
            <a:endParaRPr lang="en-US" sz="1200" dirty="0">
              <a:solidFill>
                <a:srgbClr val="FF5151"/>
              </a:solidFill>
              <a:latin typeface="Arial" panose="02080604020202020204" pitchFamily="34" charset="0"/>
              <a:cs typeface="Arial" panose="02080604020202020204" pitchFamily="34" charset="0"/>
            </a:endParaRPr>
          </a:p>
        </p:txBody>
      </p:sp>
      <p:pic>
        <p:nvPicPr>
          <p:cNvPr id="59" name="Graphic 58"/>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98535" y="3804041"/>
            <a:ext cx="381000" cy="381000"/>
          </a:xfrm>
          <a:prstGeom prst="rect">
            <a:avLst/>
          </a:prstGeom>
        </p:spPr>
      </p:pic>
      <p:pic>
        <p:nvPicPr>
          <p:cNvPr id="66" name="Picture 65"/>
          <p:cNvPicPr>
            <a:picLocks noChangeAspect="1"/>
          </p:cNvPicPr>
          <p:nvPr/>
        </p:nvPicPr>
        <p:blipFill>
          <a:blip r:embed="rId16"/>
          <a:stretch>
            <a:fillRect/>
          </a:stretch>
        </p:blipFill>
        <p:spPr>
          <a:xfrm>
            <a:off x="8412979" y="3214027"/>
            <a:ext cx="1479152" cy="776929"/>
          </a:xfrm>
          <a:prstGeom prst="rect">
            <a:avLst/>
          </a:prstGeom>
        </p:spPr>
      </p:pic>
      <p:pic>
        <p:nvPicPr>
          <p:cNvPr id="69" name="Picture 68"/>
          <p:cNvPicPr>
            <a:picLocks noChangeAspect="1"/>
          </p:cNvPicPr>
          <p:nvPr/>
        </p:nvPicPr>
        <p:blipFill>
          <a:blip r:embed="rId17"/>
          <a:stretch>
            <a:fillRect/>
          </a:stretch>
        </p:blipFill>
        <p:spPr>
          <a:xfrm>
            <a:off x="8839093" y="3190304"/>
            <a:ext cx="2604881" cy="842225"/>
          </a:xfrm>
          <a:prstGeom prst="rect">
            <a:avLst/>
          </a:prstGeom>
        </p:spPr>
      </p:pic>
      <p:sp>
        <p:nvSpPr>
          <p:cNvPr id="71"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2/5</a:t>
            </a:r>
            <a:endParaRPr lang="en-US" altLang="en-US" sz="18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5538" name="Slide Number Placeholder 2"/>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5539" name="Title 3"/>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endParaRPr lang="en-US" altLang="en-US" dirty="0"/>
          </a:p>
        </p:txBody>
      </p:sp>
      <p:sp>
        <p:nvSpPr>
          <p:cNvPr id="37"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3/5</a:t>
            </a:r>
            <a:endParaRPr lang="en-US" altLang="en-US" sz="1800" dirty="0">
              <a:solidFill>
                <a:schemeClr val="bg1"/>
              </a:solidFill>
            </a:endParaRPr>
          </a:p>
        </p:txBody>
      </p:sp>
      <p:grpSp>
        <p:nvGrpSpPr>
          <p:cNvPr id="2" name="Group 1"/>
          <p:cNvGrpSpPr/>
          <p:nvPr/>
        </p:nvGrpSpPr>
        <p:grpSpPr>
          <a:xfrm>
            <a:off x="1082675" y="1816100"/>
            <a:ext cx="1644650" cy="608013"/>
            <a:chOff x="1082675" y="1816100"/>
            <a:chExt cx="1644650" cy="608013"/>
          </a:xfrm>
        </p:grpSpPr>
        <p:cxnSp>
          <p:nvCxnSpPr>
            <p:cNvPr id="3" name="Straight Arrow Connector 2"/>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7" name="Elbow Connector 26"/>
          <p:cNvCxnSpPr/>
          <p:nvPr/>
        </p:nvCxnSpPr>
        <p:spPr>
          <a:xfrm>
            <a:off x="6226108"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flipV="1">
            <a:off x="6226108"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a:off x="6226108"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6226108"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5400000">
            <a:off x="5535546"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V="1">
            <a:off x="5922896"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5400000">
            <a:off x="6653939"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5400000" flipV="1">
            <a:off x="6346758"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8" name="Group 20"/>
          <p:cNvGrpSpPr/>
          <p:nvPr/>
        </p:nvGrpSpPr>
        <p:grpSpPr bwMode="auto">
          <a:xfrm>
            <a:off x="3686054" y="1785938"/>
            <a:ext cx="1484312" cy="331787"/>
            <a:chOff x="2684662" y="1051134"/>
            <a:chExt cx="1483636" cy="331243"/>
          </a:xfrm>
        </p:grpSpPr>
        <p:sp>
          <p:nvSpPr>
            <p:cNvPr id="49" name="Freeform 48"/>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0" name="Straight Arrow Connector 49"/>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1" name="Group 23"/>
          <p:cNvGrpSpPr/>
          <p:nvPr/>
        </p:nvGrpSpPr>
        <p:grpSpPr bwMode="auto">
          <a:xfrm>
            <a:off x="3676529" y="2303463"/>
            <a:ext cx="1487487" cy="330200"/>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4" name="Group 26"/>
          <p:cNvGrpSpPr/>
          <p:nvPr/>
        </p:nvGrpSpPr>
        <p:grpSpPr bwMode="auto">
          <a:xfrm rot="5400000">
            <a:off x="3347917" y="4130675"/>
            <a:ext cx="1484312" cy="331787"/>
            <a:chOff x="2684662" y="1051134"/>
            <a:chExt cx="1483636" cy="331243"/>
          </a:xfrm>
        </p:grpSpPr>
        <p:sp>
          <p:nvSpPr>
            <p:cNvPr id="55" name="Freeform 54"/>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6" name="Straight Arrow Connector 55"/>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7" name="Group 29"/>
          <p:cNvGrpSpPr/>
          <p:nvPr/>
        </p:nvGrpSpPr>
        <p:grpSpPr bwMode="auto">
          <a:xfrm rot="-5400000">
            <a:off x="4029747" y="4128294"/>
            <a:ext cx="1489075" cy="331788"/>
            <a:chOff x="2674471" y="1567527"/>
            <a:chExt cx="1488360" cy="331243"/>
          </a:xfrm>
        </p:grpSpPr>
        <p:sp>
          <p:nvSpPr>
            <p:cNvPr id="58" name="Freeform 5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60" name="Freeform 59"/>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1" name="Freeform 60"/>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2" name="Freeform 61"/>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3" name="Freeform 62"/>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5536" name="Straight Arrow Connector 65535"/>
          <p:cNvCxnSpPr/>
          <p:nvPr/>
        </p:nvCxnSpPr>
        <p:spPr>
          <a:xfrm rot="18900000" flipH="1">
            <a:off x="8293976" y="4456988"/>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0" name="Straight Arrow Connector 65539"/>
          <p:cNvCxnSpPr/>
          <p:nvPr/>
        </p:nvCxnSpPr>
        <p:spPr>
          <a:xfrm rot="18900000" flipH="1">
            <a:off x="8446640" y="460965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541" name="Straight Arrow Connector 65540"/>
          <p:cNvCxnSpPr/>
          <p:nvPr/>
        </p:nvCxnSpPr>
        <p:spPr>
          <a:xfrm rot="18900000" flipH="1">
            <a:off x="8160394" y="4323407"/>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2" name="Straight Arrow Connector 65541"/>
          <p:cNvCxnSpPr/>
          <p:nvPr/>
        </p:nvCxnSpPr>
        <p:spPr>
          <a:xfrm rot="18900000" flipH="1">
            <a:off x="8016710" y="4179722"/>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543" name="Straight Arrow Connector 65542"/>
          <p:cNvCxnSpPr/>
          <p:nvPr/>
        </p:nvCxnSpPr>
        <p:spPr>
          <a:xfrm rot="2700000">
            <a:off x="9825234" y="4456986"/>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4" name="Straight Arrow Connector 65543"/>
          <p:cNvCxnSpPr/>
          <p:nvPr/>
        </p:nvCxnSpPr>
        <p:spPr>
          <a:xfrm rot="2700000">
            <a:off x="9672570" y="4609651"/>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545" name="Straight Arrow Connector 65544"/>
          <p:cNvCxnSpPr/>
          <p:nvPr/>
        </p:nvCxnSpPr>
        <p:spPr>
          <a:xfrm rot="2700000">
            <a:off x="9958816" y="43234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6" name="Straight Arrow Connector 65545"/>
          <p:cNvCxnSpPr/>
          <p:nvPr/>
        </p:nvCxnSpPr>
        <p:spPr>
          <a:xfrm rot="2700000">
            <a:off x="10102500" y="417972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7588" name="Text Placeholder 4"/>
          <p:cNvSpPr>
            <a:spLocks noGrp="1" noChangeArrowheads="1"/>
          </p:cNvSpPr>
          <p:nvPr>
            <p:ph type="body" sz="quarter" idx="10"/>
          </p:nvPr>
        </p:nvSpPr>
        <p:spPr>
          <a:xfrm>
            <a:off x="10323513" y="365125"/>
            <a:ext cx="1627187" cy="644525"/>
          </a:xfrm>
        </p:spPr>
        <p:txBody>
          <a:bodyPr/>
          <a:lstStyle/>
          <a:p>
            <a:pPr eaLnBrk="1" hangingPunct="1"/>
            <a:r>
              <a:rPr lang="en-US" altLang="en-US" dirty="0"/>
              <a:t>4/5</a:t>
            </a:r>
            <a:endParaRPr lang="en-US" altLang="en-US" dirty="0"/>
          </a:p>
        </p:txBody>
      </p:sp>
      <p:sp>
        <p:nvSpPr>
          <p:cNvPr id="67586" name="Slide Number Placeholder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7587" name="Title 3"/>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endParaRPr lang="en-US" altLang="en-US" dirty="0"/>
          </a:p>
        </p:txBody>
      </p:sp>
      <p:pic>
        <p:nvPicPr>
          <p:cNvPr id="67589"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Marketplace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7591"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Client</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08" name="TextBox 25"/>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Disk</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09" name="TextBox 26"/>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Forums</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10" name="TextBox 27"/>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Generic database</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11" name="TextBox 28"/>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Internet</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12" name="TextBox 29"/>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Internet alt1</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13" name="TextBox 30"/>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Internet alt2</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14" name="TextBox 31"/>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Mobile client</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27" name="TextBox 44"/>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Firewall</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28" name="TextBox 46"/>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Email</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67629" name="Graphic 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5017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Multimedia</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83" name="TextBox 33"/>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Office building</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84" name="TextBox 34"/>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SAML token</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85" name="TextBox 35"/>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SSL padlock</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86" name="TextBox 36"/>
          <p:cNvSpPr txBox="1">
            <a:spLocks noChangeArrowheads="1"/>
          </p:cNvSpPr>
          <p:nvPr/>
        </p:nvSpPr>
        <p:spPr bwMode="auto">
          <a:xfrm>
            <a:off x="6149975"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Tape storage</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32" name="Graphic 22"/>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7434262" y="3914837"/>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pic>
        <p:nvPicPr>
          <p:cNvPr id="33" name="Graphic 23"/>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flipH="1">
            <a:off x="8418512" y="3918874"/>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9"/>
          <p:cNvSpPr txBox="1">
            <a:spLocks noChangeArrowheads="1"/>
          </p:cNvSpPr>
          <p:nvPr/>
        </p:nvSpPr>
        <p:spPr bwMode="auto">
          <a:xfrm>
            <a:off x="7132637"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User</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35" name="TextBox 40"/>
          <p:cNvSpPr txBox="1">
            <a:spLocks noChangeArrowheads="1"/>
          </p:cNvSpPr>
          <p:nvPr/>
        </p:nvSpPr>
        <p:spPr bwMode="auto">
          <a:xfrm>
            <a:off x="8116887"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Users</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36" name="TextBox 41"/>
          <p:cNvSpPr txBox="1">
            <a:spLocks noChangeArrowheads="1"/>
          </p:cNvSpPr>
          <p:nvPr/>
        </p:nvSpPr>
        <p:spPr bwMode="auto">
          <a:xfrm>
            <a:off x="9101137"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Toolkit</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37" name="TextBox 42"/>
          <p:cNvSpPr txBox="1">
            <a:spLocks noChangeArrowheads="1"/>
          </p:cNvSpPr>
          <p:nvPr/>
        </p:nvSpPr>
        <p:spPr bwMode="auto">
          <a:xfrm>
            <a:off x="10083799"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SDK</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38" name="Graphic 43"/>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10369549" y="3911153"/>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44"/>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9394030" y="3918874"/>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5"/>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11364913" y="3918874"/>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2"/>
          <p:cNvSpPr txBox="1">
            <a:spLocks noChangeArrowheads="1"/>
          </p:cNvSpPr>
          <p:nvPr/>
        </p:nvSpPr>
        <p:spPr bwMode="auto">
          <a:xfrm>
            <a:off x="11063288"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Gear</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42" name="Graphic 21"/>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9402762" y="5026778"/>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2"/>
          <p:cNvPicPr>
            <a:picLocks noChangeAspect="1" noChangeArrowheads="1"/>
          </p:cNvPicPr>
          <p:nvPr/>
        </p:nvPicPr>
        <p:blipFill>
          <a:blip r:embed="rId29">
            <a:extLst>
              <a:ext uri="{96DAC541-7B7A-43D3-8B79-37D633B846F1}">
                <asvg:svgBlip xmlns:asvg="http://schemas.microsoft.com/office/drawing/2016/SVG/main" r:embed="rId30"/>
              </a:ext>
            </a:extLst>
          </a:blip>
          <a:srcRect/>
          <a:stretch>
            <a:fillRect/>
          </a:stretch>
        </p:blipFill>
        <p:spPr bwMode="auto">
          <a:xfrm>
            <a:off x="10369549" y="5032366"/>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38"/>
          <p:cNvSpPr txBox="1">
            <a:spLocks noChangeArrowheads="1"/>
          </p:cNvSpPr>
          <p:nvPr/>
        </p:nvSpPr>
        <p:spPr bwMode="auto">
          <a:xfrm>
            <a:off x="9101930" y="5557939"/>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Globe</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45" name="TextBox 39"/>
          <p:cNvSpPr txBox="1">
            <a:spLocks noChangeArrowheads="1"/>
          </p:cNvSpPr>
          <p:nvPr/>
        </p:nvSpPr>
        <p:spPr bwMode="auto">
          <a:xfrm>
            <a:off x="10078641"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Shield</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46" name="Graphic 16"/>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6430438" y="50306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33"/>
          <p:cNvSpPr txBox="1">
            <a:spLocks noChangeArrowheads="1"/>
          </p:cNvSpPr>
          <p:nvPr/>
        </p:nvSpPr>
        <p:spPr bwMode="auto">
          <a:xfrm>
            <a:off x="614747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Documents</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48" name="Graphic 16"/>
          <p:cNvPicPr>
            <a:picLocks noChangeAspect="1" noChangeArrowheads="1"/>
          </p:cNvPicPr>
          <p:nvPr/>
        </p:nvPicPr>
        <p:blipFill>
          <a:blip r:embed="rId33">
            <a:extLst>
              <a:ext uri="{96DAC541-7B7A-43D3-8B79-37D633B846F1}">
                <asvg:svgBlip xmlns:asvg="http://schemas.microsoft.com/office/drawing/2016/SVG/main" r:embed="rId34"/>
              </a:ext>
            </a:extLst>
          </a:blip>
          <a:srcRect/>
          <a:stretch>
            <a:fillRect/>
          </a:stretch>
        </p:blipFill>
        <p:spPr bwMode="auto">
          <a:xfrm>
            <a:off x="5452695" y="50306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33"/>
          <p:cNvSpPr txBox="1">
            <a:spLocks noChangeArrowheads="1"/>
          </p:cNvSpPr>
          <p:nvPr/>
        </p:nvSpPr>
        <p:spPr bwMode="auto">
          <a:xfrm>
            <a:off x="516456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Document</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50" name="Graphic 21"/>
          <p:cNvPicPr>
            <a:picLocks noChangeAspect="1" noChangeArrowheads="1"/>
          </p:cNvPicPr>
          <p:nvPr/>
        </p:nvPicPr>
        <p:blipFill>
          <a:blip r:embed="rId35">
            <a:extLst>
              <a:ext uri="{96DAC541-7B7A-43D3-8B79-37D633B846F1}">
                <asvg:svgBlip xmlns:asvg="http://schemas.microsoft.com/office/drawing/2016/SVG/main" r:embed="rId36"/>
              </a:ext>
            </a:extLst>
          </a:blip>
          <a:srcRect/>
          <a:stretch>
            <a:fillRect/>
          </a:stretch>
        </p:blipFill>
        <p:spPr bwMode="auto">
          <a:xfrm>
            <a:off x="2528888" y="50306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2227263" y="555793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Traditional server</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52" name="Graphic 10"/>
          <p:cNvPicPr>
            <a:picLocks noChangeAspect="1" noChangeArrowheads="1"/>
          </p:cNvPicPr>
          <p:nvPr/>
        </p:nvPicPr>
        <p:blipFill>
          <a:blip r:embed="rId37">
            <a:extLst>
              <a:ext uri="{96DAC541-7B7A-43D3-8B79-37D633B846F1}">
                <asvg:svgBlip xmlns:asvg="http://schemas.microsoft.com/office/drawing/2016/SVG/main" r:embed="rId38"/>
              </a:ext>
            </a:extLst>
          </a:blip>
          <a:srcRect/>
          <a:stretch>
            <a:fillRect/>
          </a:stretch>
        </p:blipFill>
        <p:spPr bwMode="auto">
          <a:xfrm>
            <a:off x="3496208" y="50306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7"/>
          <p:cNvSpPr txBox="1">
            <a:spLocks noChangeArrowheads="1"/>
          </p:cNvSpPr>
          <p:nvPr/>
        </p:nvSpPr>
        <p:spPr bwMode="auto">
          <a:xfrm>
            <a:off x="3191319" y="555793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Servers</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54" name="Graphic 24"/>
          <p:cNvPicPr>
            <a:picLocks noChangeAspect="1" noChangeArrowheads="1"/>
          </p:cNvPicPr>
          <p:nvPr/>
        </p:nvPicPr>
        <p:blipFill>
          <a:blip r:embed="rId39">
            <a:extLst>
              <a:ext uri="{96DAC541-7B7A-43D3-8B79-37D633B846F1}">
                <asvg:svgBlip xmlns:asvg="http://schemas.microsoft.com/office/drawing/2016/SVG/main" r:embed="rId40"/>
              </a:ext>
            </a:extLst>
          </a:blip>
          <a:srcRect/>
          <a:stretch>
            <a:fillRect/>
          </a:stretch>
        </p:blipFill>
        <p:spPr bwMode="auto">
          <a:xfrm>
            <a:off x="4479663" y="5026778"/>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5"/>
          <p:cNvSpPr txBox="1">
            <a:spLocks noChangeArrowheads="1"/>
          </p:cNvSpPr>
          <p:nvPr/>
        </p:nvSpPr>
        <p:spPr bwMode="auto">
          <a:xfrm>
            <a:off x="4172395"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Source code</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56" name="Graphic 8"/>
          <p:cNvPicPr>
            <a:picLocks noChangeAspect="1" noChangeArrowheads="1"/>
          </p:cNvPicPr>
          <p:nvPr/>
        </p:nvPicPr>
        <p:blipFill>
          <a:blip r:embed="rId41">
            <a:extLst>
              <a:ext uri="{96DAC541-7B7A-43D3-8B79-37D633B846F1}">
                <asvg:svgBlip xmlns:asvg="http://schemas.microsoft.com/office/drawing/2016/SVG/main" r:embed="rId42"/>
              </a:ext>
            </a:extLst>
          </a:blip>
          <a:srcRect/>
          <a:stretch>
            <a:fillRect/>
          </a:stretch>
        </p:blipFill>
        <p:spPr bwMode="auto">
          <a:xfrm>
            <a:off x="7432544" y="5026778"/>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p:cNvSpPr txBox="1">
            <a:spLocks noChangeArrowheads="1"/>
          </p:cNvSpPr>
          <p:nvPr/>
        </p:nvSpPr>
        <p:spPr bwMode="auto">
          <a:xfrm>
            <a:off x="7130919"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Folder</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58" name="Graphic 8"/>
          <p:cNvPicPr>
            <a:picLocks noChangeAspect="1" noChangeArrowheads="1"/>
          </p:cNvPicPr>
          <p:nvPr/>
        </p:nvPicPr>
        <p:blipFill>
          <a:blip r:embed="rId43">
            <a:extLst>
              <a:ext uri="{96DAC541-7B7A-43D3-8B79-37D633B846F1}">
                <asvg:svgBlip xmlns:asvg="http://schemas.microsoft.com/office/drawing/2016/SVG/main" r:embed="rId44"/>
              </a:ext>
            </a:extLst>
          </a:blip>
          <a:srcRect/>
          <a:stretch>
            <a:fillRect/>
          </a:stretch>
        </p:blipFill>
        <p:spPr bwMode="auto">
          <a:xfrm>
            <a:off x="11359669" y="50293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p:cNvSpPr txBox="1">
            <a:spLocks noChangeArrowheads="1"/>
          </p:cNvSpPr>
          <p:nvPr/>
        </p:nvSpPr>
        <p:spPr bwMode="auto">
          <a:xfrm>
            <a:off x="11056938" y="5557939"/>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Generic application</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60" name="Graphic 8"/>
          <p:cNvPicPr>
            <a:picLocks noChangeAspect="1" noChangeArrowheads="1"/>
          </p:cNvPicPr>
          <p:nvPr/>
        </p:nvPicPr>
        <p:blipFill>
          <a:blip r:embed="rId45">
            <a:extLst>
              <a:ext uri="{96DAC541-7B7A-43D3-8B79-37D633B846F1}">
                <asvg:svgBlip xmlns:asvg="http://schemas.microsoft.com/office/drawing/2016/SVG/main" r:embed="rId46"/>
              </a:ext>
            </a:extLst>
          </a:blip>
          <a:srcRect/>
          <a:stretch>
            <a:fillRect/>
          </a:stretch>
        </p:blipFill>
        <p:spPr bwMode="auto">
          <a:xfrm>
            <a:off x="8418512" y="50293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26"/>
          <p:cNvSpPr txBox="1">
            <a:spLocks noChangeArrowheads="1"/>
          </p:cNvSpPr>
          <p:nvPr/>
        </p:nvSpPr>
        <p:spPr bwMode="auto">
          <a:xfrm>
            <a:off x="8116887"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Folders</a:t>
            </a:r>
            <a:endParaRPr lang="en-US" altLang="en-US" sz="1100"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p:cNvSpPr>
            <a:spLocks noGrp="1" noChangeArrowheads="1"/>
          </p:cNvSpPr>
          <p:nvPr>
            <p:ph type="title"/>
          </p:nvPr>
        </p:nvSpPr>
        <p:spPr/>
        <p:txBody>
          <a:bodyPr/>
          <a:lstStyle/>
          <a:p>
            <a:r>
              <a:rPr lang="en-US" altLang="en-US" dirty="0"/>
              <a:t>Release </a:t>
            </a:r>
            <a:r>
              <a:rPr lang="en-US" dirty="0"/>
              <a:t>15-2023.01.31</a:t>
            </a:r>
            <a:r>
              <a:rPr lang="en-US" altLang="en-US" dirty="0"/>
              <a:t>: What’s New?</a:t>
            </a:r>
            <a:endParaRPr lang="en-US" altLang="en-US" dirty="0"/>
          </a:p>
        </p:txBody>
      </p:sp>
      <p:sp>
        <p:nvSpPr>
          <p:cNvPr id="39942" name="Footer Placeholder 7"/>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39943" name="Slide Number Placeholder 8"/>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39941" name="Content Placeholder 1"/>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1"/>
              </a:rPr>
              <a:t>https://aws.amazon.com/architecture/icons/</a:t>
            </a:r>
            <a:r>
              <a:rPr lang="en-US" altLang="en-US" dirty="0"/>
              <a:t> </a:t>
            </a:r>
            <a:endParaRPr lang="en-US" altLang="en-US" dirty="0"/>
          </a:p>
        </p:txBody>
      </p:sp>
      <p:sp>
        <p:nvSpPr>
          <p:cNvPr id="6"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2/4</a:t>
            </a:r>
            <a:endParaRPr lang="en-US" altLang="en-US" sz="1800" dirty="0">
              <a:solidFill>
                <a:schemeClr val="bg1"/>
              </a:solidFill>
            </a:endParaRPr>
          </a:p>
        </p:txBody>
      </p:sp>
      <p:sp>
        <p:nvSpPr>
          <p:cNvPr id="7" name="Content Placeholder 3"/>
          <p:cNvSpPr>
            <a:spLocks noGrp="1" noChangeArrowheads="1"/>
          </p:cNvSpPr>
          <p:nvPr>
            <p:ph sz="half" idx="1"/>
          </p:nvPr>
        </p:nvSpPr>
        <p:spPr>
          <a:xfrm>
            <a:off x="240943" y="2203334"/>
            <a:ext cx="3511503" cy="3655212"/>
          </a:xfrm>
        </p:spPr>
        <p:txBody>
          <a:bodyPr rIns="0"/>
          <a:lstStyle/>
          <a:p>
            <a:r>
              <a:rPr lang="en-US" sz="1100" b="1" dirty="0"/>
              <a:t>Compute </a:t>
            </a:r>
            <a:r>
              <a:rPr lang="en-US" sz="1100" i="1" dirty="0"/>
              <a:t>cont.</a:t>
            </a:r>
            <a:endParaRPr lang="en-US" sz="1100" i="1">
              <a:effectLst/>
            </a:endParaRPr>
          </a:p>
          <a:p>
            <a:r>
              <a:rPr lang="en-US" sz="1100">
                <a:effectLst/>
              </a:rPr>
              <a:t>R7iz instance / Resource Icon (slide 56)</a:t>
            </a:r>
            <a:endParaRPr lang="en-US" sz="1100">
              <a:effectLst/>
            </a:endParaRPr>
          </a:p>
          <a:p>
            <a:r>
              <a:rPr lang="en-US" sz="1100">
                <a:effectLst/>
              </a:rPr>
              <a:t>R6in instance / Resource Icon (slide 56)</a:t>
            </a:r>
            <a:endParaRPr lang="en-US" sz="1100">
              <a:effectLst/>
            </a:endParaRPr>
          </a:p>
          <a:p>
            <a:r>
              <a:rPr lang="en-US" sz="1100">
                <a:effectLst/>
              </a:rPr>
              <a:t>R6idn instance / Resource Icon (slide 56)</a:t>
            </a:r>
            <a:endParaRPr lang="en-US" sz="1100">
              <a:effectLst/>
            </a:endParaRPr>
          </a:p>
          <a:p>
            <a:r>
              <a:rPr lang="en-US" sz="1100">
                <a:effectLst/>
              </a:rPr>
              <a:t>Inf2 instance / Resource Icon (slide 57)</a:t>
            </a:r>
            <a:endParaRPr lang="en-US" sz="1100">
              <a:effectLst/>
            </a:endParaRPr>
          </a:p>
          <a:p>
            <a:r>
              <a:rPr lang="en-US" sz="1100">
                <a:effectLst/>
              </a:rPr>
              <a:t>Hpc6id instance / Resource Icon (slide 58)</a:t>
            </a:r>
            <a:endParaRPr lang="en-US" sz="1100">
              <a:effectLst/>
            </a:endParaRPr>
          </a:p>
          <a:p>
            <a:r>
              <a:rPr lang="en-US" sz="1100">
                <a:effectLst/>
              </a:rPr>
              <a:t>AWS SimSpace Weaver (slide 66)</a:t>
            </a:r>
            <a:endParaRPr lang="en-US" sz="1100" b="1" dirty="0"/>
          </a:p>
          <a:p>
            <a:pPr>
              <a:spcBef>
                <a:spcPts val="2400"/>
              </a:spcBef>
            </a:pPr>
            <a:r>
              <a:rPr lang="en-US" sz="1100" b="1" dirty="0"/>
              <a:t>Containers</a:t>
            </a:r>
            <a:endParaRPr lang="en-US" sz="1100" i="1" dirty="0"/>
          </a:p>
          <a:p>
            <a:r>
              <a:rPr lang="en-US" sz="1100">
                <a:effectLst/>
              </a:rPr>
              <a:t>EKS on Outposts / Resource Icon (slide 70)</a:t>
            </a:r>
            <a:endParaRPr lang="en-US" sz="1100">
              <a:effectLst/>
            </a:endParaRPr>
          </a:p>
          <a:p>
            <a:r>
              <a:rPr lang="en-US" sz="1100">
                <a:effectLst/>
              </a:rPr>
              <a:t>ECS Service Connect / Resource Icon (slide 70)</a:t>
            </a:r>
            <a:endParaRPr lang="en-US" sz="1100">
              <a:effectLst/>
            </a:endParaRPr>
          </a:p>
          <a:p>
            <a:r>
              <a:rPr lang="en-US" sz="1100">
                <a:effectLst/>
              </a:rPr>
              <a:t>Red Hat OpenShift Service on AWS (successor to Red Hat OpenShift) (slide 72)</a:t>
            </a:r>
            <a:endParaRPr lang="en-US" sz="1100">
              <a:effectLst/>
            </a:endParaRPr>
          </a:p>
        </p:txBody>
      </p:sp>
      <p:sp>
        <p:nvSpPr>
          <p:cNvPr id="8" name="Content Placeholder 4"/>
          <p:cNvSpPr>
            <a:spLocks noGrp="1" noChangeArrowheads="1"/>
          </p:cNvSpPr>
          <p:nvPr>
            <p:ph sz="half" idx="10"/>
          </p:nvPr>
        </p:nvSpPr>
        <p:spPr>
          <a:xfrm>
            <a:off x="4241581" y="2203335"/>
            <a:ext cx="3686970" cy="3655212"/>
          </a:xfrm>
        </p:spPr>
        <p:txBody>
          <a:bodyPr rIns="0"/>
          <a:lstStyle/>
          <a:p>
            <a:pPr>
              <a:spcBef>
                <a:spcPts val="2400"/>
              </a:spcBef>
            </a:pPr>
            <a:r>
              <a:rPr lang="en-US" sz="1100" b="1" dirty="0"/>
              <a:t>Database</a:t>
            </a:r>
            <a:endParaRPr lang="en-US" sz="1100" i="1" dirty="0"/>
          </a:p>
          <a:p>
            <a:r>
              <a:rPr lang="en-US" sz="1100">
                <a:effectLst/>
              </a:rPr>
              <a:t>Trusted Language Extentions for PostgreSQL / Resource Icon (slides 77 and 79)</a:t>
            </a:r>
            <a:endParaRPr lang="en-US" sz="1100">
              <a:effectLst/>
            </a:endParaRPr>
          </a:p>
          <a:p>
            <a:r>
              <a:rPr lang="en-US" sz="1100">
                <a:effectLst/>
              </a:rPr>
              <a:t>Amazon DocumentDB Elastic Clusters / Resource Icon (slide 77)</a:t>
            </a:r>
            <a:endParaRPr lang="en-US" sz="1100">
              <a:effectLst/>
            </a:endParaRPr>
          </a:p>
          <a:p>
            <a:r>
              <a:rPr lang="en-US" sz="1100">
                <a:effectLst/>
              </a:rPr>
              <a:t>Blue/Green Deployments / Resource Icon (slide 79)</a:t>
            </a:r>
            <a:endParaRPr lang="en-US" sz="1100">
              <a:effectLst/>
            </a:endParaRPr>
          </a:p>
          <a:p>
            <a:r>
              <a:rPr lang="en-US" sz="1100">
                <a:effectLst/>
              </a:rPr>
              <a:t>Optimized Writes / Resource Icon (slide 79)</a:t>
            </a:r>
            <a:endParaRPr lang="en-US" sz="1100">
              <a:effectLst/>
            </a:endParaRPr>
          </a:p>
          <a:p>
            <a:pPr>
              <a:spcBef>
                <a:spcPts val="2400"/>
              </a:spcBef>
            </a:pPr>
            <a:r>
              <a:rPr lang="en-US" sz="1100" b="1" dirty="0"/>
              <a:t>Developer Tools</a:t>
            </a:r>
            <a:endParaRPr lang="en-US" sz="1100" i="1" dirty="0"/>
          </a:p>
          <a:p>
            <a:r>
              <a:rPr lang="en-US" sz="1100">
                <a:effectLst/>
              </a:rPr>
              <a:t>Amazon CodeCatalyst (slide 86)</a:t>
            </a:r>
            <a:endParaRPr lang="en-US" sz="1100">
              <a:effectLst/>
            </a:endParaRPr>
          </a:p>
          <a:p>
            <a:r>
              <a:rPr lang="en-US" sz="1100">
                <a:effectLst/>
              </a:rPr>
              <a:t>AWS Application Composer (slide 86)</a:t>
            </a:r>
            <a:endParaRPr lang="en-US" sz="1100">
              <a:effectLst/>
            </a:endParaRPr>
          </a:p>
        </p:txBody>
      </p:sp>
      <p:sp>
        <p:nvSpPr>
          <p:cNvPr id="9" name="Content Placeholder 4"/>
          <p:cNvSpPr txBox="1">
            <a:spLocks noChangeArrowheads="1"/>
          </p:cNvSpPr>
          <p:nvPr/>
        </p:nvSpPr>
        <p:spPr bwMode="auto">
          <a:xfrm>
            <a:off x="8263730" y="2203334"/>
            <a:ext cx="3511503" cy="385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spcBef>
                <a:spcPts val="2400"/>
              </a:spcBef>
            </a:pPr>
            <a:r>
              <a:rPr lang="en-US" sz="1100" b="1" dirty="0">
                <a:solidFill>
                  <a:schemeClr val="bg1"/>
                </a:solidFill>
              </a:rPr>
              <a:t>End User Computing</a:t>
            </a:r>
            <a:endParaRPr lang="en-US" sz="1100" i="1" dirty="0">
              <a:solidFill>
                <a:schemeClr val="bg1"/>
              </a:solidFill>
            </a:endParaRPr>
          </a:p>
          <a:p>
            <a:r>
              <a:rPr lang="en-US" sz="1100">
                <a:solidFill>
                  <a:schemeClr val="bg1"/>
                </a:solidFill>
                <a:effectLst/>
              </a:rPr>
              <a:t>Amazon WorkSpaces Family (slide 88)</a:t>
            </a:r>
            <a:endParaRPr lang="en-US" sz="1100">
              <a:solidFill>
                <a:schemeClr val="bg1"/>
              </a:solidFill>
              <a:effectLst/>
            </a:endParaRPr>
          </a:p>
          <a:p>
            <a:r>
              <a:rPr lang="en-US" sz="1100">
                <a:solidFill>
                  <a:schemeClr val="bg1"/>
                </a:solidFill>
                <a:effectLst/>
              </a:rPr>
              <a:t>Amazon WorkSpaces / Resource Icon, previously a Service Icon (slide 88)</a:t>
            </a:r>
            <a:endParaRPr lang="en-US" sz="1100">
              <a:solidFill>
                <a:schemeClr val="bg1"/>
              </a:solidFill>
              <a:effectLst/>
            </a:endParaRPr>
          </a:p>
          <a:p>
            <a:r>
              <a:rPr lang="en-US" sz="1100">
                <a:solidFill>
                  <a:schemeClr val="bg1"/>
                </a:solidFill>
                <a:effectLst/>
              </a:rPr>
              <a:t>Amazon WorkSpaces Core / Resource Icon (slide 88)</a:t>
            </a:r>
            <a:endParaRPr lang="en-US" sz="1100">
              <a:solidFill>
                <a:schemeClr val="bg1"/>
              </a:solidFill>
              <a:effectLst/>
            </a:endParaRPr>
          </a:p>
          <a:p>
            <a:r>
              <a:rPr lang="en-US" sz="1100">
                <a:solidFill>
                  <a:schemeClr val="bg1"/>
                </a:solidFill>
                <a:effectLst/>
              </a:rPr>
              <a:t>Amazon WorkSpaces Web / Resource Icon, previously a Service Icon (slide 88)</a:t>
            </a:r>
            <a:endParaRPr lang="en-US" sz="1100">
              <a:solidFill>
                <a:schemeClr val="bg1"/>
              </a:solidFill>
              <a:effectLst/>
            </a:endParaRPr>
          </a:p>
          <a:p>
            <a:pPr>
              <a:spcBef>
                <a:spcPts val="2400"/>
              </a:spcBef>
            </a:pPr>
            <a:r>
              <a:rPr lang="en-US" sz="1100" b="1" dirty="0">
                <a:solidFill>
                  <a:schemeClr val="bg1"/>
                </a:solidFill>
              </a:rPr>
              <a:t>Internet of Things</a:t>
            </a:r>
            <a:endParaRPr lang="en-US" sz="1100" dirty="0">
              <a:solidFill>
                <a:schemeClr val="bg1"/>
              </a:solidFill>
            </a:endParaRPr>
          </a:p>
          <a:p>
            <a:r>
              <a:rPr lang="en-US" sz="1100">
                <a:solidFill>
                  <a:schemeClr val="bg1"/>
                </a:solidFill>
                <a:effectLst/>
              </a:rPr>
              <a:t>AWS IoT Device Tester / Resource Icon (slides 95, 97 and 98)</a:t>
            </a:r>
            <a:endParaRPr lang="en-US" sz="1100">
              <a:solidFill>
                <a:schemeClr val="bg1"/>
              </a:solidFill>
              <a:effectLst/>
            </a:endParaRPr>
          </a:p>
          <a:p>
            <a:r>
              <a:rPr lang="en-US" sz="1100">
                <a:solidFill>
                  <a:schemeClr val="bg1"/>
                </a:solidFill>
                <a:effectLst/>
              </a:rPr>
              <a:t>Device Advisor / Resource Icon (slide 96)</a:t>
            </a:r>
            <a:endParaRPr lang="en-US" sz="1100">
              <a:solidFill>
                <a:schemeClr val="bg1"/>
              </a:solidFill>
              <a:effectLst/>
            </a:endParaRPr>
          </a:p>
          <a:p>
            <a:r>
              <a:rPr lang="en-US" sz="1100">
                <a:solidFill>
                  <a:schemeClr val="bg1"/>
                </a:solidFill>
                <a:effectLst/>
              </a:rPr>
              <a:t>Device Location / Resource Icon (slide 96)</a:t>
            </a:r>
            <a:endParaRPr lang="en-US" sz="1100">
              <a:solidFill>
                <a:schemeClr val="bg1"/>
              </a:solidFill>
              <a:effectLst/>
            </a:endParaRPr>
          </a:p>
          <a:p>
            <a:endParaRPr lang="en-US" sz="1100">
              <a:solidFill>
                <a:schemeClr val="bg1"/>
              </a:solidFill>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7588" name="Text Placeholder 4"/>
          <p:cNvSpPr>
            <a:spLocks noGrp="1" noChangeArrowheads="1"/>
          </p:cNvSpPr>
          <p:nvPr>
            <p:ph type="body" sz="quarter" idx="10"/>
          </p:nvPr>
        </p:nvSpPr>
        <p:spPr>
          <a:xfrm>
            <a:off x="10323513" y="365125"/>
            <a:ext cx="1627187" cy="644525"/>
          </a:xfrm>
        </p:spPr>
        <p:txBody>
          <a:bodyPr/>
          <a:lstStyle/>
          <a:p>
            <a:pPr eaLnBrk="1" hangingPunct="1"/>
            <a:r>
              <a:rPr lang="en-US" altLang="en-US" dirty="0"/>
              <a:t>5/5</a:t>
            </a:r>
            <a:endParaRPr lang="en-US" altLang="en-US" dirty="0"/>
          </a:p>
        </p:txBody>
      </p:sp>
      <p:sp>
        <p:nvSpPr>
          <p:cNvPr id="67586" name="Slide Number Placeholder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7587" name="Title 3"/>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endParaRPr lang="en-US" altLang="en-US" dirty="0"/>
          </a:p>
        </p:txBody>
      </p:sp>
      <p:pic>
        <p:nvPicPr>
          <p:cNvPr id="67589"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Marketplace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 name="Graphic 13"/>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446837"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14"/>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7429500"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8"/>
          <p:cNvSpPr txBox="1">
            <a:spLocks noChangeArrowheads="1"/>
          </p:cNvSpPr>
          <p:nvPr/>
        </p:nvSpPr>
        <p:spPr bwMode="auto">
          <a:xfrm>
            <a:off x="4179886"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Alert</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5" name="TextBox 29"/>
          <p:cNvSpPr txBox="1">
            <a:spLocks noChangeArrowheads="1"/>
          </p:cNvSpPr>
          <p:nvPr/>
        </p:nvSpPr>
        <p:spPr bwMode="auto">
          <a:xfrm>
            <a:off x="5163342"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Magnifying Glass</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 name="TextBox 30"/>
          <p:cNvSpPr txBox="1">
            <a:spLocks noChangeArrowheads="1"/>
          </p:cNvSpPr>
          <p:nvPr/>
        </p:nvSpPr>
        <p:spPr bwMode="auto">
          <a:xfrm>
            <a:off x="6146004" y="3376613"/>
            <a:ext cx="107156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AWS Management Console</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7" name="TextBox 31"/>
          <p:cNvSpPr txBox="1">
            <a:spLocks noChangeArrowheads="1"/>
          </p:cNvSpPr>
          <p:nvPr/>
        </p:nvSpPr>
        <p:spPr bwMode="auto">
          <a:xfrm>
            <a:off x="7123450"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Git repository</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8" name="Graphic 1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3498848"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8"/>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8408988"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4"/>
          <p:cNvSpPr txBox="1">
            <a:spLocks noChangeArrowheads="1"/>
          </p:cNvSpPr>
          <p:nvPr/>
        </p:nvSpPr>
        <p:spPr bwMode="auto">
          <a:xfrm>
            <a:off x="3198812"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Camera</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11" name="TextBox 35"/>
          <p:cNvSpPr txBox="1">
            <a:spLocks noChangeArrowheads="1"/>
          </p:cNvSpPr>
          <p:nvPr/>
        </p:nvSpPr>
        <p:spPr bwMode="auto">
          <a:xfrm>
            <a:off x="8112124"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Question</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12" name="Graphic 20"/>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573338"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7"/>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Chat</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14" name="Graphic 2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flipH="1">
            <a:off x="4478336"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4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463013"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8611"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8609" name="Title 3"/>
          <p:cNvSpPr>
            <a:spLocks noGrp="1" noChangeArrowheads="1"/>
          </p:cNvSpPr>
          <p:nvPr>
            <p:ph type="ctrTitle"/>
          </p:nvPr>
        </p:nvSpPr>
        <p:spPr/>
        <p:txBody>
          <a:bodyPr/>
          <a:lstStyle/>
          <a:p>
            <a:pPr eaLnBrk="1" hangingPunct="1"/>
            <a:r>
              <a:rPr lang="en-US" altLang="en-US" dirty="0"/>
              <a:t>Analytics</a:t>
            </a:r>
            <a:endParaRPr lang="en-US" altLang="en-US" dirty="0"/>
          </a:p>
        </p:txBody>
      </p:sp>
      <p:sp>
        <p:nvSpPr>
          <p:cNvPr id="68612"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pic>
        <p:nvPicPr>
          <p:cNvPr id="68613" name="Graphic 13"/>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963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9636"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69639" name="Text Placeholder 4"/>
          <p:cNvSpPr>
            <a:spLocks noGrp="1" noChangeArrowheads="1"/>
          </p:cNvSpPr>
          <p:nvPr>
            <p:ph type="body" sz="quarter" idx="10"/>
          </p:nvPr>
        </p:nvSpPr>
        <p:spPr/>
        <p:txBody>
          <a:bodyPr/>
          <a:lstStyle/>
          <a:p>
            <a:pPr eaLnBrk="1" hangingPunct="1"/>
            <a:r>
              <a:rPr lang="en-US" altLang="en-US" dirty="0"/>
              <a:t>1/6</a:t>
            </a:r>
            <a:endParaRPr lang="en-US" altLang="en-US" dirty="0"/>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9"/>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CloudSearch</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 name="TextBox 17"/>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EMR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28"/>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Search documents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 name="TextBox 34"/>
          <p:cNvSpPr txBox="1">
            <a:spLocks noChangeArrowheads="1"/>
          </p:cNvSpPr>
          <p:nvPr/>
        </p:nvSpPr>
        <p:spPr bwMode="auto">
          <a:xfrm>
            <a:off x="4571158" y="3308350"/>
            <a:ext cx="11159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Cluster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 name="TextBox 35"/>
          <p:cNvSpPr txBox="1">
            <a:spLocks noChangeArrowheads="1"/>
          </p:cNvSpPr>
          <p:nvPr/>
        </p:nvSpPr>
        <p:spPr bwMode="auto">
          <a:xfrm>
            <a:off x="5684263" y="3308350"/>
            <a:ext cx="9438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HDFS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cluster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 name="TextBox 36"/>
          <p:cNvSpPr txBox="1">
            <a:spLocks noChangeArrowheads="1"/>
          </p:cNvSpPr>
          <p:nvPr/>
        </p:nvSpPr>
        <p:spPr bwMode="auto">
          <a:xfrm>
            <a:off x="4569380" y="4378093"/>
            <a:ext cx="11159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EMR engine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12102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898767"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921483"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898767" y="38875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Lake Formation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18"/>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lake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6"/>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712214"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066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0661"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70664" name="Text Placeholder 4"/>
          <p:cNvSpPr>
            <a:spLocks noGrp="1" noChangeArrowheads="1"/>
          </p:cNvSpPr>
          <p:nvPr>
            <p:ph type="body" sz="quarter" idx="10"/>
          </p:nvPr>
        </p:nvSpPr>
        <p:spPr/>
        <p:txBody>
          <a:bodyPr/>
          <a:lstStyle/>
          <a:p>
            <a:pPr eaLnBrk="1" hangingPunct="1"/>
            <a:r>
              <a:rPr lang="en-US" altLang="en-US" dirty="0"/>
              <a:t>2/6</a:t>
            </a:r>
            <a:endParaRPr lang="en-US" altLang="en-US" dirty="0"/>
          </a:p>
        </p:txBody>
      </p:sp>
      <p:sp>
        <p:nvSpPr>
          <p:cNvPr id="70665" name="TextBox 10"/>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Video Streams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Streams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0668" name="TextBox 19"/>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Firehose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Analytics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Graphic 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168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1685"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71688" name="Text Placeholder 4"/>
          <p:cNvSpPr>
            <a:spLocks noGrp="1" noChangeArrowheads="1"/>
          </p:cNvSpPr>
          <p:nvPr>
            <p:ph type="body" sz="quarter" idx="10"/>
          </p:nvPr>
        </p:nvSpPr>
        <p:spPr/>
        <p:txBody>
          <a:bodyPr/>
          <a:lstStyle/>
          <a:p>
            <a:pPr eaLnBrk="1" hangingPunct="1"/>
            <a:r>
              <a:rPr lang="en-US" altLang="en-US" dirty="0"/>
              <a:t>3/6</a:t>
            </a:r>
            <a:endParaRPr lang="en-US" altLang="en-US" dirty="0"/>
          </a:p>
        </p:txBody>
      </p:sp>
      <p:sp>
        <p:nvSpPr>
          <p:cNvPr id="71689" name="TextBox 10"/>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Glue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Athena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1692" name="TextBox 19"/>
          <p:cNvSpPr txBox="1">
            <a:spLocks noChangeArrowheads="1"/>
          </p:cNvSpPr>
          <p:nvPr/>
        </p:nvSpPr>
        <p:spPr bwMode="auto">
          <a:xfrm>
            <a:off x="9182926"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OpenSearch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6939" y="1184275"/>
            <a:ext cx="762000" cy="762000"/>
          </a:xfrm>
          <a:prstGeom prst="rect">
            <a:avLst/>
          </a:prstGeom>
        </p:spPr>
      </p:pic>
      <p:sp>
        <p:nvSpPr>
          <p:cNvPr id="27" name="TextBox 10"/>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Glue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Elastic Views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2" name="Graphic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2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2283373" y="3317875"/>
            <a:ext cx="9483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Crawler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24"/>
          <p:cNvSpPr txBox="1">
            <a:spLocks noChangeArrowheads="1"/>
          </p:cNvSpPr>
          <p:nvPr/>
        </p:nvSpPr>
        <p:spPr bwMode="auto">
          <a:xfrm>
            <a:off x="3346587" y="3325569"/>
            <a:ext cx="10751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Glue</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Catalog</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2528972"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656809" y="28112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p:cNvSpPr txBox="1">
            <a:spLocks noChangeArrowheads="1"/>
          </p:cNvSpPr>
          <p:nvPr/>
        </p:nvSpPr>
        <p:spPr bwMode="auto">
          <a:xfrm>
            <a:off x="2283373" y="4377030"/>
            <a:ext cx="9483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Glue for Ray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24"/>
          <p:cNvSpPr txBox="1">
            <a:spLocks noChangeArrowheads="1"/>
          </p:cNvSpPr>
          <p:nvPr/>
        </p:nvSpPr>
        <p:spPr bwMode="auto">
          <a:xfrm>
            <a:off x="3346587" y="4383380"/>
            <a:ext cx="10751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Glue Data Quality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528972" y="38690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3655761" y="38690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4"/>
          <p:cNvSpPr txBox="1">
            <a:spLocks noChangeArrowheads="1"/>
          </p:cNvSpPr>
          <p:nvPr/>
        </p:nvSpPr>
        <p:spPr bwMode="auto">
          <a:xfrm>
            <a:off x="10236112" y="4383380"/>
            <a:ext cx="118319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Cluster Administrator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11"/>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0599108" y="38690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6"/>
          <p:cNvSpPr txBox="1">
            <a:spLocks noChangeArrowheads="1"/>
          </p:cNvSpPr>
          <p:nvPr/>
        </p:nvSpPr>
        <p:spPr bwMode="auto">
          <a:xfrm>
            <a:off x="9152728" y="4377030"/>
            <a:ext cx="10278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UltraWarm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4" name="Graphic 7"/>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9438032" y="38690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4"/>
          <p:cNvSpPr txBox="1">
            <a:spLocks noChangeArrowheads="1"/>
          </p:cNvSpPr>
          <p:nvPr/>
        </p:nvSpPr>
        <p:spPr bwMode="auto">
          <a:xfrm>
            <a:off x="9152729" y="3317875"/>
            <a:ext cx="10278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Index</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 name="Graphic 9"/>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9438032"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6"/>
          <p:cNvSpPr txBox="1">
            <a:spLocks noChangeArrowheads="1"/>
          </p:cNvSpPr>
          <p:nvPr/>
        </p:nvSpPr>
        <p:spPr bwMode="auto">
          <a:xfrm>
            <a:off x="10236112" y="3317875"/>
            <a:ext cx="11831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7"/>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10599107"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4"/>
          <p:cNvSpPr txBox="1">
            <a:spLocks noChangeArrowheads="1"/>
          </p:cNvSpPr>
          <p:nvPr/>
        </p:nvSpPr>
        <p:spPr bwMode="auto">
          <a:xfrm>
            <a:off x="7395816" y="3324225"/>
            <a:ext cx="10278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source connectors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 name="Graphic 9"/>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7681119"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271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2709"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72712" name="Text Placeholder 4"/>
          <p:cNvSpPr>
            <a:spLocks noGrp="1" noChangeArrowheads="1"/>
          </p:cNvSpPr>
          <p:nvPr>
            <p:ph type="body" sz="quarter" idx="10"/>
          </p:nvPr>
        </p:nvSpPr>
        <p:spPr/>
        <p:txBody>
          <a:bodyPr/>
          <a:lstStyle/>
          <a:p>
            <a:pPr eaLnBrk="1" hangingPunct="1"/>
            <a:r>
              <a:rPr lang="en-US" altLang="en-US" dirty="0"/>
              <a:t>4/6</a:t>
            </a:r>
            <a:endParaRPr lang="en-US" altLang="en-US" dirty="0"/>
          </a:p>
        </p:txBody>
      </p:sp>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Data Pipeline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4"/>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Redshift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7"/>
          <p:cNvSpPr txBox="1">
            <a:spLocks noChangeArrowheads="1"/>
          </p:cNvSpPr>
          <p:nvPr/>
        </p:nvSpPr>
        <p:spPr bwMode="auto">
          <a:xfrm>
            <a:off x="2233209" y="3317875"/>
            <a:ext cx="11009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Dense </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compute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 name="TextBox 8"/>
          <p:cNvSpPr txBox="1">
            <a:spLocks noChangeArrowheads="1"/>
          </p:cNvSpPr>
          <p:nvPr/>
        </p:nvSpPr>
        <p:spPr bwMode="auto">
          <a:xfrm>
            <a:off x="3342075" y="3318627"/>
            <a:ext cx="1099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Dense </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storage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 name="Graphic 12"/>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76224"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2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681600" y="280004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1"/>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2528635" y="3920583"/>
            <a:ext cx="457200" cy="457200"/>
          </a:xfrm>
          <a:prstGeom prst="rect">
            <a:avLst/>
          </a:prstGeom>
        </p:spPr>
      </p:pic>
      <p:sp>
        <p:nvSpPr>
          <p:cNvPr id="13" name="TextBox 24"/>
          <p:cNvSpPr txBox="1">
            <a:spLocks noChangeArrowheads="1"/>
          </p:cNvSpPr>
          <p:nvPr/>
        </p:nvSpPr>
        <p:spPr bwMode="auto">
          <a:xfrm>
            <a:off x="2220559" y="4439153"/>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Redshift ML</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4" name="Graphic 13"/>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4755172" y="2799449"/>
            <a:ext cx="457200" cy="457200"/>
          </a:xfrm>
          <a:prstGeom prst="rect">
            <a:avLst/>
          </a:prstGeom>
        </p:spPr>
      </p:pic>
      <p:sp>
        <p:nvSpPr>
          <p:cNvPr id="15" name="TextBox 14"/>
          <p:cNvSpPr txBox="1">
            <a:spLocks noChangeArrowheads="1"/>
          </p:cNvSpPr>
          <p:nvPr/>
        </p:nvSpPr>
        <p:spPr bwMode="auto">
          <a:xfrm>
            <a:off x="4436983" y="3329674"/>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RA3</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 name="TextBox 16"/>
          <p:cNvSpPr txBox="1">
            <a:spLocks noChangeArrowheads="1"/>
          </p:cNvSpPr>
          <p:nvPr/>
        </p:nvSpPr>
        <p:spPr bwMode="auto">
          <a:xfrm>
            <a:off x="7190297" y="3317875"/>
            <a:ext cx="14510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Paginated Reports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7"/>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7697744"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7"/>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QuickSight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a:spLocks noChangeArrowheads="1"/>
          </p:cNvSpPr>
          <p:nvPr/>
        </p:nvSpPr>
        <p:spPr bwMode="auto">
          <a:xfrm>
            <a:off x="3342075" y="4439761"/>
            <a:ext cx="1099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sharing governance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0" name="Graphic 26"/>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3681600" y="3921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0"/>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844700" y="3920583"/>
            <a:ext cx="457200" cy="457200"/>
          </a:xfrm>
          <a:prstGeom prst="rect">
            <a:avLst/>
          </a:prstGeom>
        </p:spPr>
      </p:pic>
      <p:sp>
        <p:nvSpPr>
          <p:cNvPr id="34" name="TextBox 24"/>
          <p:cNvSpPr txBox="1">
            <a:spLocks noChangeArrowheads="1"/>
          </p:cNvSpPr>
          <p:nvPr/>
        </p:nvSpPr>
        <p:spPr bwMode="auto">
          <a:xfrm>
            <a:off x="5541639" y="4439153"/>
            <a:ext cx="1093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Streaming Ingestion</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5" name="Graphic 34"/>
          <p:cNvPicPr>
            <a:picLocks noChangeAspect="1"/>
          </p:cNvPicPr>
          <p:nvPr/>
        </p:nvPicPr>
        <p:blipFill>
          <a:blip r:embed="rId18">
            <a:extLst>
              <a:ext uri="{96DAC541-7B7A-43D3-8B79-37D633B846F1}">
                <asvg:svgBlip xmlns:asvg="http://schemas.microsoft.com/office/drawing/2016/SVG/main" r:embed="rId19"/>
              </a:ext>
            </a:extLst>
          </a:blip>
          <a:srcRect/>
          <a:stretch>
            <a:fillRect/>
          </a:stretch>
        </p:blipFill>
        <p:spPr>
          <a:xfrm>
            <a:off x="4755172" y="3920583"/>
            <a:ext cx="457200" cy="457200"/>
          </a:xfrm>
          <a:prstGeom prst="rect">
            <a:avLst/>
          </a:prstGeom>
        </p:spPr>
      </p:pic>
      <p:sp>
        <p:nvSpPr>
          <p:cNvPr id="36" name="TextBox 35"/>
          <p:cNvSpPr txBox="1">
            <a:spLocks noChangeArrowheads="1"/>
          </p:cNvSpPr>
          <p:nvPr/>
        </p:nvSpPr>
        <p:spPr bwMode="auto">
          <a:xfrm>
            <a:off x="4436983" y="4450808"/>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Auto-copy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36"/>
          <p:cNvSpPr txBox="1">
            <a:spLocks noChangeArrowheads="1"/>
          </p:cNvSpPr>
          <p:nvPr/>
        </p:nvSpPr>
        <p:spPr bwMode="auto">
          <a:xfrm>
            <a:off x="5513885" y="3317875"/>
            <a:ext cx="11009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Query Editor v2.0</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12"/>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5856900"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373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3730"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73733" name="Text Placeholder 4"/>
          <p:cNvSpPr>
            <a:spLocks noGrp="1" noChangeArrowheads="1"/>
          </p:cNvSpPr>
          <p:nvPr>
            <p:ph type="body" sz="quarter" idx="10"/>
          </p:nvPr>
        </p:nvSpPr>
        <p:spPr/>
        <p:txBody>
          <a:bodyPr/>
          <a:lstStyle/>
          <a:p>
            <a:pPr eaLnBrk="1" hangingPunct="1"/>
            <a:r>
              <a:rPr lang="en-US" altLang="en-US" dirty="0"/>
              <a:t>5/6</a:t>
            </a:r>
            <a:endParaRPr lang="en-US" altLang="en-US" dirty="0"/>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Data Exchange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 name="Graphic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Streaming for Apache Kafka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0" name="TextBox 17"/>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Glue DataBrew</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 name="Graphic 2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3137" y="1184275"/>
            <a:ext cx="762000" cy="762000"/>
          </a:xfrm>
          <a:prstGeom prst="rect">
            <a:avLst/>
          </a:prstGeom>
        </p:spPr>
      </p:pic>
      <p:pic>
        <p:nvPicPr>
          <p:cNvPr id="15" name="Graphic 1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8207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p:cNvSpPr txBox="1">
            <a:spLocks noChangeArrowheads="1"/>
          </p:cNvSpPr>
          <p:nvPr/>
        </p:nvSpPr>
        <p:spPr bwMode="auto">
          <a:xfrm>
            <a:off x="906201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FinSpace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2" name="TextBox 16"/>
          <p:cNvSpPr txBox="1">
            <a:spLocks noChangeArrowheads="1"/>
          </p:cNvSpPr>
          <p:nvPr/>
        </p:nvSpPr>
        <p:spPr bwMode="auto">
          <a:xfrm>
            <a:off x="2717801" y="3317875"/>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MSK Connect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4"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17850"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p:cNvSpPr txBox="1">
            <a:spLocks noChangeArrowheads="1"/>
          </p:cNvSpPr>
          <p:nvPr/>
        </p:nvSpPr>
        <p:spPr bwMode="auto">
          <a:xfrm>
            <a:off x="4893157" y="3317875"/>
            <a:ext cx="1451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Data Exchange for APIs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6" name="Graphic 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0604"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373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3730"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73733" name="Text Placeholder 4"/>
          <p:cNvSpPr>
            <a:spLocks noGrp="1" noChangeArrowheads="1"/>
          </p:cNvSpPr>
          <p:nvPr>
            <p:ph type="body" sz="quarter" idx="10"/>
          </p:nvPr>
        </p:nvSpPr>
        <p:spPr/>
        <p:txBody>
          <a:bodyPr/>
          <a:lstStyle/>
          <a:p>
            <a:pPr eaLnBrk="1" hangingPunct="1"/>
            <a:r>
              <a:rPr lang="en-US" altLang="en-US" dirty="0"/>
              <a:t>6/6</a:t>
            </a:r>
            <a:endParaRPr lang="en-US" altLang="en-US" dirty="0"/>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8"/>
          <p:cNvPicPr>
            <a:picLocks noChangeAspect="1" noChangeArrowheads="1"/>
          </p:cNvPicPr>
          <p:nvPr/>
        </p:nvPicPr>
        <p:blipFill>
          <a:blip/>
          <a:srcRect/>
          <a:stretch>
            <a:fillRect/>
          </a:stretch>
        </p:blipFill>
        <p:spPr bwMode="auto">
          <a:xfrm>
            <a:off x="5244922"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0"/>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Clean Rooms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3"/>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165"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4"/>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DataZone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18"/>
          <p:cNvSpPr txBox="1">
            <a:spLocks noChangeArrowheads="1"/>
          </p:cNvSpPr>
          <p:nvPr/>
        </p:nvSpPr>
        <p:spPr bwMode="auto">
          <a:xfrm>
            <a:off x="2684397" y="3317875"/>
            <a:ext cx="138588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Business data catalog</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 name="TextBox 21"/>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portal</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25"/>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projects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46426"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8"/>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46426" y="38830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46426" y="49895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475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4754" name="Title 1"/>
          <p:cNvSpPr>
            <a:spLocks noGrp="1" noChangeArrowheads="1"/>
          </p:cNvSpPr>
          <p:nvPr>
            <p:ph type="ctrTitle"/>
          </p:nvPr>
        </p:nvSpPr>
        <p:spPr/>
        <p:txBody>
          <a:bodyPr/>
          <a:lstStyle/>
          <a:p>
            <a:pPr eaLnBrk="1" hangingPunct="1"/>
            <a:r>
              <a:rPr lang="en-US" altLang="en-US" dirty="0"/>
              <a:t>Application</a:t>
            </a:r>
            <a:br>
              <a:rPr lang="en-US" altLang="en-US" dirty="0"/>
            </a:br>
            <a:r>
              <a:rPr lang="en-US" altLang="en-US" dirty="0"/>
              <a:t>Integration</a:t>
            </a:r>
            <a:endParaRPr lang="en-US" altLang="en-US" dirty="0"/>
          </a:p>
        </p:txBody>
      </p:sp>
      <p:sp>
        <p:nvSpPr>
          <p:cNvPr id="74757"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578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5781" name="Title 1"/>
          <p:cNvSpPr>
            <a:spLocks noGrp="1" noChangeArrowheads="1"/>
          </p:cNvSpPr>
          <p:nvPr>
            <p:ph type="title"/>
          </p:nvPr>
        </p:nvSpPr>
        <p:spPr/>
        <p:txBody>
          <a:bodyPr/>
          <a:lstStyle/>
          <a:p>
            <a:pPr eaLnBrk="1" hangingPunct="1"/>
            <a:r>
              <a:rPr lang="en-US" altLang="en-US" dirty="0"/>
              <a:t>Application Integration</a:t>
            </a:r>
            <a:endParaRPr lang="en-US" altLang="en-US" dirty="0"/>
          </a:p>
        </p:txBody>
      </p:sp>
      <p:sp>
        <p:nvSpPr>
          <p:cNvPr id="75784" name="Text Placeholder 4"/>
          <p:cNvSpPr>
            <a:spLocks noGrp="1" noChangeArrowheads="1"/>
          </p:cNvSpPr>
          <p:nvPr>
            <p:ph type="body" sz="quarter" idx="10"/>
          </p:nvPr>
        </p:nvSpPr>
        <p:spPr/>
        <p:txBody>
          <a:bodyPr/>
          <a:lstStyle/>
          <a:p>
            <a:pPr eaLnBrk="1" hangingPunct="1"/>
            <a:r>
              <a:rPr lang="en-US" altLang="en-US" dirty="0"/>
              <a:t>1/3</a:t>
            </a:r>
            <a:endParaRPr lang="en-US" altLang="en-US" dirty="0"/>
          </a:p>
        </p:txBody>
      </p:sp>
      <p:sp>
        <p:nvSpPr>
          <p:cNvPr id="75785" name="TextBox 9"/>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Notification Service (Amazon SNS)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Queue Service (Amazon SQS)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88"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MQ</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AppSync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92" name="TextBox 18"/>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Email notification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93" name="TextBox 19"/>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Message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94" name="TextBox 21"/>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HTTP notification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95" name="TextBox 22"/>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Queue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96" name="TextBox 25"/>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Topic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5797"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46426"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46426" y="38830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3146426" y="49895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5405438" y="27987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5405438" y="3952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Broker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23"/>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703310"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p:cNvSpPr>
            <a:spLocks noGrp="1" noChangeArrowheads="1"/>
          </p:cNvSpPr>
          <p:nvPr>
            <p:ph type="title"/>
          </p:nvPr>
        </p:nvSpPr>
        <p:spPr/>
        <p:txBody>
          <a:bodyPr/>
          <a:lstStyle/>
          <a:p>
            <a:r>
              <a:rPr lang="en-US" altLang="en-US" dirty="0"/>
              <a:t>Release </a:t>
            </a:r>
            <a:r>
              <a:rPr lang="en-US" dirty="0"/>
              <a:t>15-2023.01.31</a:t>
            </a:r>
            <a:r>
              <a:rPr lang="en-US" altLang="en-US" dirty="0"/>
              <a:t>: What’s New?</a:t>
            </a:r>
            <a:endParaRPr lang="en-US" altLang="en-US" dirty="0"/>
          </a:p>
        </p:txBody>
      </p:sp>
      <p:sp>
        <p:nvSpPr>
          <p:cNvPr id="39942" name="Footer Placeholder 7"/>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39943" name="Slide Number Placeholder 8"/>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39941" name="Content Placeholder 1"/>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1"/>
              </a:rPr>
              <a:t>https://aws.amazon.com/architecture/icons/</a:t>
            </a:r>
            <a:r>
              <a:rPr lang="en-US" altLang="en-US" dirty="0"/>
              <a:t> </a:t>
            </a:r>
            <a:endParaRPr lang="en-US" altLang="en-US" dirty="0"/>
          </a:p>
        </p:txBody>
      </p:sp>
      <p:sp>
        <p:nvSpPr>
          <p:cNvPr id="4"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3/4</a:t>
            </a:r>
            <a:endParaRPr lang="en-US" altLang="en-US" sz="1800" dirty="0">
              <a:solidFill>
                <a:schemeClr val="bg1"/>
              </a:solidFill>
            </a:endParaRPr>
          </a:p>
        </p:txBody>
      </p:sp>
      <p:sp>
        <p:nvSpPr>
          <p:cNvPr id="5" name="Content Placeholder 3"/>
          <p:cNvSpPr>
            <a:spLocks noGrp="1" noChangeArrowheads="1"/>
          </p:cNvSpPr>
          <p:nvPr>
            <p:ph sz="half" idx="1"/>
          </p:nvPr>
        </p:nvSpPr>
        <p:spPr>
          <a:xfrm>
            <a:off x="240943" y="2203334"/>
            <a:ext cx="3602396" cy="3655212"/>
          </a:xfrm>
        </p:spPr>
        <p:txBody>
          <a:bodyPr rIns="0"/>
          <a:lstStyle/>
          <a:p>
            <a:pPr>
              <a:spcBef>
                <a:spcPts val="2400"/>
              </a:spcBef>
            </a:pPr>
            <a:r>
              <a:rPr lang="en-US" sz="1100" b="1" dirty="0"/>
              <a:t>Machine Learning</a:t>
            </a:r>
            <a:endParaRPr lang="en-US" sz="1100" dirty="0"/>
          </a:p>
          <a:p>
            <a:r>
              <a:rPr lang="en-US" sz="1100">
                <a:effectLst/>
              </a:rPr>
              <a:t>Shadow Testing / Resource Icon (slide 104)</a:t>
            </a:r>
            <a:endParaRPr lang="en-US" sz="1100">
              <a:effectLst/>
            </a:endParaRPr>
          </a:p>
          <a:p>
            <a:r>
              <a:rPr lang="en-US" sz="1100">
                <a:effectLst/>
              </a:rPr>
              <a:t>Geospatial ML / Resource Icon (slide 104)</a:t>
            </a:r>
            <a:endParaRPr lang="en-US" sz="1100">
              <a:effectLst/>
            </a:endParaRPr>
          </a:p>
          <a:p>
            <a:r>
              <a:rPr lang="en-US" sz="1100">
                <a:effectLst/>
              </a:rPr>
              <a:t>Analyze Lending / Resource Icon (slide 105)</a:t>
            </a:r>
            <a:endParaRPr lang="en-US" sz="1100">
              <a:effectLst/>
            </a:endParaRPr>
          </a:p>
          <a:p>
            <a:r>
              <a:rPr lang="en-US" sz="1100">
                <a:effectLst/>
              </a:rPr>
              <a:t>Amazon Omics (slide 111)</a:t>
            </a:r>
            <a:endParaRPr lang="en-US" sz="1100">
              <a:effectLst/>
            </a:endParaRPr>
          </a:p>
          <a:p>
            <a:pPr>
              <a:spcBef>
                <a:spcPts val="2400"/>
              </a:spcBef>
            </a:pPr>
            <a:r>
              <a:rPr lang="en-US" sz="1100" b="1" dirty="0"/>
              <a:t>Management &amp; Governance</a:t>
            </a:r>
            <a:endParaRPr lang="en-US" sz="1100" dirty="0"/>
          </a:p>
          <a:p>
            <a:r>
              <a:rPr lang="en-US" sz="1100">
                <a:effectLst/>
              </a:rPr>
              <a:t>Cross-account observability / Resource Icon (slide 113)</a:t>
            </a:r>
            <a:endParaRPr lang="en-US" sz="1100">
              <a:effectLst/>
            </a:endParaRPr>
          </a:p>
          <a:p>
            <a:r>
              <a:rPr lang="en-US" sz="1100">
                <a:effectLst/>
              </a:rPr>
              <a:t>Data protection / Resource Icon (slide 113)</a:t>
            </a:r>
            <a:endParaRPr lang="en-US" sz="1100">
              <a:effectLst/>
            </a:endParaRPr>
          </a:p>
          <a:p>
            <a:r>
              <a:rPr lang="en-US" sz="1100">
                <a:effectLst/>
              </a:rPr>
              <a:t>CloudTrail Lake / Resource Icon (slide 115)</a:t>
            </a:r>
            <a:endParaRPr lang="en-US" sz="1100">
              <a:effectLst/>
            </a:endParaRPr>
          </a:p>
          <a:p>
            <a:r>
              <a:rPr lang="en-US" sz="1100">
                <a:effectLst/>
              </a:rPr>
              <a:t>Application Manager / Resource Icon (slide 116)</a:t>
            </a:r>
            <a:endParaRPr lang="en-US" sz="1100">
              <a:effectLst/>
            </a:endParaRPr>
          </a:p>
          <a:p>
            <a:r>
              <a:rPr lang="en-US" sz="1100">
                <a:effectLst/>
              </a:rPr>
              <a:t>Incident Manager / Resource Icon, p</a:t>
            </a:r>
            <a:r>
              <a:rPr lang="en-US" sz="1100"/>
              <a:t>reviously a Service Icon</a:t>
            </a:r>
            <a:r>
              <a:rPr lang="en-US" sz="1100">
                <a:effectLst/>
              </a:rPr>
              <a:t> (slide 116)</a:t>
            </a:r>
            <a:endParaRPr lang="en-US" sz="1100">
              <a:effectLst/>
            </a:endParaRPr>
          </a:p>
        </p:txBody>
      </p:sp>
      <p:sp>
        <p:nvSpPr>
          <p:cNvPr id="10" name="Content Placeholder 4"/>
          <p:cNvSpPr>
            <a:spLocks noGrp="1" noChangeArrowheads="1"/>
          </p:cNvSpPr>
          <p:nvPr>
            <p:ph sz="half" idx="10"/>
          </p:nvPr>
        </p:nvSpPr>
        <p:spPr>
          <a:xfrm>
            <a:off x="4241581" y="2203335"/>
            <a:ext cx="3686970" cy="3655212"/>
          </a:xfrm>
        </p:spPr>
        <p:txBody>
          <a:bodyPr rIns="0"/>
          <a:lstStyle/>
          <a:p>
            <a:pPr>
              <a:spcBef>
                <a:spcPts val="2400"/>
              </a:spcBef>
            </a:pPr>
            <a:r>
              <a:rPr lang="en-US" sz="1100" b="1" dirty="0"/>
              <a:t>Management &amp; Governance </a:t>
            </a:r>
            <a:r>
              <a:rPr lang="en-US" sz="1100" i="1" dirty="0"/>
              <a:t>cont.</a:t>
            </a:r>
            <a:endParaRPr lang="en-US" sz="1100" i="1" dirty="0"/>
          </a:p>
          <a:p>
            <a:r>
              <a:rPr lang="en-US" sz="1100">
                <a:effectLst/>
              </a:rPr>
              <a:t>Distributor / Resource Icon (slide 116)</a:t>
            </a:r>
            <a:endParaRPr lang="en-US" sz="1100">
              <a:effectLst/>
            </a:endParaRPr>
          </a:p>
          <a:p>
            <a:r>
              <a:rPr lang="en-US" sz="1100">
                <a:effectLst/>
              </a:rPr>
              <a:t>AWS Service Management Connector (slide 120)</a:t>
            </a:r>
            <a:endParaRPr lang="en-US" sz="1100">
              <a:effectLst/>
            </a:endParaRPr>
          </a:p>
          <a:p>
            <a:r>
              <a:rPr lang="en-US" sz="1100">
                <a:effectLst/>
              </a:rPr>
              <a:t>AWS Resource Explorer (slide 121)</a:t>
            </a:r>
            <a:endParaRPr lang="en-US" sz="1100">
              <a:effectLst/>
            </a:endParaRPr>
          </a:p>
          <a:p>
            <a:pPr>
              <a:spcBef>
                <a:spcPts val="2400"/>
              </a:spcBef>
            </a:pPr>
            <a:r>
              <a:rPr lang="en-US" sz="1100" b="1" dirty="0"/>
              <a:t>Migration &amp; Transfer</a:t>
            </a:r>
            <a:endParaRPr lang="en-US" sz="1100" dirty="0"/>
          </a:p>
          <a:p>
            <a:r>
              <a:rPr lang="en-US" sz="1100">
                <a:effectLst/>
              </a:rPr>
              <a:t>Agentless Collector / Resource Icon (slide 128)</a:t>
            </a:r>
            <a:endParaRPr lang="en-US" sz="1100">
              <a:effectLst/>
            </a:endParaRPr>
          </a:p>
          <a:p>
            <a:r>
              <a:rPr lang="en-US" sz="1100">
                <a:effectLst/>
              </a:rPr>
              <a:t>Discovery Agent / Resource Icon (slide 128)</a:t>
            </a:r>
            <a:endParaRPr lang="en-US" sz="1100">
              <a:effectLst/>
            </a:endParaRPr>
          </a:p>
          <a:p>
            <a:r>
              <a:rPr lang="en-US" sz="1100">
                <a:effectLst/>
              </a:rPr>
              <a:t>Migration Evaluator Collector / Resource Icon (slide 128)</a:t>
            </a:r>
            <a:endParaRPr lang="en-US" sz="1100">
              <a:effectLst/>
            </a:endParaRPr>
          </a:p>
          <a:p>
            <a:r>
              <a:rPr lang="en-US" sz="1100">
                <a:effectLst/>
              </a:rPr>
              <a:t>AWS AS2 / Resource Icon (slide 128)</a:t>
            </a:r>
            <a:endParaRPr lang="en-US" sz="1100">
              <a:effectLst/>
            </a:endParaRPr>
          </a:p>
          <a:p>
            <a:r>
              <a:rPr lang="en-US" sz="1100">
                <a:effectLst/>
              </a:rPr>
              <a:t>Discovery / Resource Icon (slide 128)</a:t>
            </a:r>
            <a:endParaRPr lang="en-US" sz="1100">
              <a:effectLst/>
            </a:endParaRPr>
          </a:p>
        </p:txBody>
      </p:sp>
      <p:sp>
        <p:nvSpPr>
          <p:cNvPr id="11" name="Content Placeholder 4"/>
          <p:cNvSpPr txBox="1">
            <a:spLocks noChangeArrowheads="1"/>
          </p:cNvSpPr>
          <p:nvPr/>
        </p:nvSpPr>
        <p:spPr bwMode="auto">
          <a:xfrm>
            <a:off x="8263730" y="2203334"/>
            <a:ext cx="3534260" cy="385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spcBef>
                <a:spcPts val="2400"/>
              </a:spcBef>
            </a:pPr>
            <a:r>
              <a:rPr lang="en-US" sz="1100" b="1" dirty="0">
                <a:solidFill>
                  <a:schemeClr val="bg1"/>
                </a:solidFill>
              </a:rPr>
              <a:t>Networking &amp; Content Delivery</a:t>
            </a:r>
            <a:endParaRPr lang="en-US" sz="1100" dirty="0">
              <a:solidFill>
                <a:schemeClr val="bg1"/>
              </a:solidFill>
            </a:endParaRPr>
          </a:p>
          <a:p>
            <a:r>
              <a:rPr lang="en-US" sz="1100">
                <a:solidFill>
                  <a:schemeClr val="bg1"/>
                </a:solidFill>
                <a:effectLst/>
              </a:rPr>
              <a:t>Virtual private cloud (VPC) / Resource Icon (slide 132)</a:t>
            </a:r>
            <a:endParaRPr lang="en-US" sz="1100">
              <a:solidFill>
                <a:schemeClr val="bg1"/>
              </a:solidFill>
              <a:effectLst/>
            </a:endParaRPr>
          </a:p>
          <a:p>
            <a:r>
              <a:rPr lang="en-US" sz="1100">
                <a:solidFill>
                  <a:schemeClr val="bg1"/>
                </a:solidFill>
                <a:effectLst/>
              </a:rPr>
              <a:t>Transit gateway route table attachment / Resource Icon (slide 135)</a:t>
            </a:r>
            <a:endParaRPr lang="en-US" sz="1100">
              <a:solidFill>
                <a:schemeClr val="bg1"/>
              </a:solidFill>
              <a:effectLst/>
            </a:endParaRPr>
          </a:p>
          <a:p>
            <a:r>
              <a:rPr lang="en-US" sz="1100">
                <a:solidFill>
                  <a:schemeClr val="bg1"/>
                </a:solidFill>
                <a:effectLst/>
              </a:rPr>
              <a:t>Amazon VPC Lattice (slide 135)</a:t>
            </a:r>
            <a:endParaRPr lang="en-US" sz="1100">
              <a:solidFill>
                <a:schemeClr val="bg1"/>
              </a:solidFill>
              <a:effectLst/>
            </a:endParaRPr>
          </a:p>
          <a:p>
            <a:r>
              <a:rPr lang="en-US" sz="1100">
                <a:solidFill>
                  <a:schemeClr val="bg1"/>
                </a:solidFill>
                <a:effectLst/>
              </a:rPr>
              <a:t>AWS Verified Access (slide 135)</a:t>
            </a:r>
            <a:endParaRPr lang="en-US" sz="1100">
              <a:solidFill>
                <a:schemeClr val="bg1"/>
              </a:solidFill>
              <a:effectLst/>
            </a:endParaRPr>
          </a:p>
          <a:p>
            <a:pPr>
              <a:spcBef>
                <a:spcPts val="2400"/>
              </a:spcBef>
            </a:pPr>
            <a:r>
              <a:rPr lang="en-US" sz="1100" b="1" dirty="0">
                <a:solidFill>
                  <a:schemeClr val="bg1"/>
                </a:solidFill>
              </a:rPr>
              <a:t>Security, Identity &amp; Compliance</a:t>
            </a:r>
            <a:endParaRPr lang="en-US" sz="1100" dirty="0">
              <a:solidFill>
                <a:schemeClr val="bg1"/>
              </a:solidFill>
            </a:endParaRPr>
          </a:p>
          <a:p>
            <a:r>
              <a:rPr lang="en-US" sz="1100">
                <a:solidFill>
                  <a:schemeClr val="bg1"/>
                </a:solidFill>
                <a:effectLst/>
              </a:rPr>
              <a:t>External Key Store (XKS) / Resource Icon (slide 146)</a:t>
            </a:r>
            <a:endParaRPr lang="en-US" sz="1100">
              <a:solidFill>
                <a:schemeClr val="bg1"/>
              </a:solidFill>
              <a:effectLst/>
            </a:endParaRPr>
          </a:p>
          <a:p>
            <a:r>
              <a:rPr lang="en-US" sz="1100">
                <a:solidFill>
                  <a:schemeClr val="bg1"/>
                </a:solidFill>
                <a:effectLst/>
              </a:rPr>
              <a:t>AWS Private Certificate Authority (slide 148)</a:t>
            </a:r>
            <a:endParaRPr lang="en-US" sz="1100">
              <a:solidFill>
                <a:schemeClr val="bg1"/>
              </a:solidFill>
              <a:effectLst/>
            </a:endParaRPr>
          </a:p>
          <a:p>
            <a:r>
              <a:rPr lang="en-US" sz="1100">
                <a:solidFill>
                  <a:schemeClr val="bg1"/>
                </a:solidFill>
                <a:effectLst/>
              </a:rPr>
              <a:t>Amazon Verified Permissions (slide 149)</a:t>
            </a:r>
            <a:endParaRPr lang="en-US" sz="1100">
              <a:solidFill>
                <a:schemeClr val="bg1"/>
              </a:solidFill>
              <a:effectLst/>
            </a:endParaRPr>
          </a:p>
          <a:p>
            <a:r>
              <a:rPr lang="en-US" sz="1100">
                <a:solidFill>
                  <a:schemeClr val="bg1"/>
                </a:solidFill>
                <a:effectLst/>
              </a:rPr>
              <a:t>Amazon Security Lake (slide 149)</a:t>
            </a:r>
            <a:endParaRPr lang="en-US" sz="1100">
              <a:solidFill>
                <a:schemeClr val="bg1"/>
              </a:solidFill>
              <a:effectLst/>
            </a:endParaRPr>
          </a:p>
          <a:p>
            <a:endParaRPr lang="en-US" sz="1100">
              <a:solidFill>
                <a:schemeClr val="bg1"/>
              </a:solidFill>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680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6805" name="Title 1"/>
          <p:cNvSpPr>
            <a:spLocks noGrp="1" noChangeArrowheads="1"/>
          </p:cNvSpPr>
          <p:nvPr>
            <p:ph type="title"/>
          </p:nvPr>
        </p:nvSpPr>
        <p:spPr/>
        <p:txBody>
          <a:bodyPr/>
          <a:lstStyle/>
          <a:p>
            <a:pPr eaLnBrk="1" hangingPunct="1"/>
            <a:r>
              <a:rPr lang="en-US" altLang="en-US" dirty="0"/>
              <a:t>Application Integration</a:t>
            </a:r>
            <a:endParaRPr lang="en-US" altLang="en-US" dirty="0"/>
          </a:p>
        </p:txBody>
      </p:sp>
      <p:sp>
        <p:nvSpPr>
          <p:cNvPr id="76808" name="Text Placeholder 4"/>
          <p:cNvSpPr>
            <a:spLocks noGrp="1" noChangeArrowheads="1"/>
          </p:cNvSpPr>
          <p:nvPr>
            <p:ph type="body" sz="quarter" idx="10"/>
          </p:nvPr>
        </p:nvSpPr>
        <p:spPr/>
        <p:txBody>
          <a:bodyPr/>
          <a:lstStyle/>
          <a:p>
            <a:pPr eaLnBrk="1" hangingPunct="1"/>
            <a:r>
              <a:rPr lang="en-US" altLang="en-US" dirty="0"/>
              <a:t>2/3</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5245100" y="117475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Step Functions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EventBridge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 name="TextBox 12"/>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Console</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Mobile Application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18"/>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Event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 name="TextBox 20"/>
          <p:cNvSpPr txBox="1">
            <a:spLocks noChangeArrowheads="1"/>
          </p:cNvSpPr>
          <p:nvPr/>
        </p:nvSpPr>
        <p:spPr bwMode="auto">
          <a:xfrm>
            <a:off x="7858463" y="3161389"/>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Default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event bus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 name="TextBox 22"/>
          <p:cNvSpPr txBox="1">
            <a:spLocks noChangeArrowheads="1"/>
          </p:cNvSpPr>
          <p:nvPr/>
        </p:nvSpPr>
        <p:spPr bwMode="auto">
          <a:xfrm>
            <a:off x="4609735" y="4246854"/>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Custom</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event bus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23"/>
          <p:cNvSpPr txBox="1">
            <a:spLocks noChangeArrowheads="1"/>
          </p:cNvSpPr>
          <p:nvPr/>
        </p:nvSpPr>
        <p:spPr bwMode="auto">
          <a:xfrm>
            <a:off x="6803123" y="3164039"/>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SaaS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event bus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016696" y="27026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6"/>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4844257" y="378965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8080824" y="27026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8"/>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4845050" y="27074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4"/>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5951539" y="27026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6"/>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Rule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4"/>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5949353" y="378965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6"/>
          <p:cNvSpPr txBox="1">
            <a:spLocks noChangeArrowheads="1"/>
          </p:cNvSpPr>
          <p:nvPr/>
        </p:nvSpPr>
        <p:spPr bwMode="auto">
          <a:xfrm>
            <a:off x="5727785" y="4246854"/>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Schema</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7016696" y="378965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6"/>
          <p:cNvSpPr txBox="1">
            <a:spLocks noChangeArrowheads="1"/>
          </p:cNvSpPr>
          <p:nvPr/>
        </p:nvSpPr>
        <p:spPr bwMode="auto">
          <a:xfrm>
            <a:off x="6777037" y="4250895"/>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Schema registry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5" name="Graphic 24"/>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8096002" y="378965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856343" y="4250895"/>
            <a:ext cx="9144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Scheduler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1" name="TextBox 22"/>
          <p:cNvSpPr txBox="1">
            <a:spLocks noChangeArrowheads="1"/>
          </p:cNvSpPr>
          <p:nvPr/>
        </p:nvSpPr>
        <p:spPr bwMode="auto">
          <a:xfrm>
            <a:off x="4609735" y="5382264"/>
            <a:ext cx="910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Pipes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16"/>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4844257" y="49250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782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7826" name="Title 1"/>
          <p:cNvSpPr>
            <a:spLocks noGrp="1" noChangeArrowheads="1"/>
          </p:cNvSpPr>
          <p:nvPr>
            <p:ph type="title"/>
          </p:nvPr>
        </p:nvSpPr>
        <p:spPr/>
        <p:txBody>
          <a:bodyPr/>
          <a:lstStyle/>
          <a:p>
            <a:pPr eaLnBrk="1" hangingPunct="1"/>
            <a:r>
              <a:rPr lang="en-US" altLang="en-US" dirty="0"/>
              <a:t>Application Integration</a:t>
            </a:r>
            <a:endParaRPr lang="en-US" altLang="en-US" dirty="0"/>
          </a:p>
        </p:txBody>
      </p:sp>
      <p:sp>
        <p:nvSpPr>
          <p:cNvPr id="77829" name="Text Placeholder 4"/>
          <p:cNvSpPr>
            <a:spLocks noGrp="1" noChangeArrowheads="1"/>
          </p:cNvSpPr>
          <p:nvPr>
            <p:ph type="body" sz="quarter" idx="10"/>
          </p:nvPr>
        </p:nvSpPr>
        <p:spPr/>
        <p:txBody>
          <a:bodyPr/>
          <a:lstStyle/>
          <a:p>
            <a:pPr eaLnBrk="1" hangingPunct="1"/>
            <a:r>
              <a:rPr lang="en-US" altLang="en-US" dirty="0"/>
              <a:t>3/3</a:t>
            </a:r>
            <a:endParaRPr lang="en-US" altLang="en-US" dirty="0"/>
          </a:p>
        </p:txBody>
      </p:sp>
      <p:sp>
        <p:nvSpPr>
          <p:cNvPr id="77830"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AppFlow</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Workflows for Apache Airflow</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 name="Graphic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3512" y="1181100"/>
            <a:ext cx="762000" cy="762000"/>
          </a:xfrm>
          <a:prstGeom prst="rect">
            <a:avLst/>
          </a:prstGeom>
        </p:spPr>
      </p:pic>
      <p:pic>
        <p:nvPicPr>
          <p:cNvPr id="17" name="Graphic 17"/>
          <p:cNvPicPr>
            <a:picLocks noChangeAspect="1" noChangeArrowheads="1"/>
          </p:cNvPicPr>
          <p:nvPr/>
        </p:nvPicPr>
        <p:blipFill>
          <a:blip r:embed="rId4"/>
          <a:srcRect/>
          <a:stretch>
            <a:fill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API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16"/>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Endpoint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666034"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Express</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Workflows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397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3970" name="Title 1"/>
          <p:cNvSpPr>
            <a:spLocks noGrp="1" noChangeArrowheads="1"/>
          </p:cNvSpPr>
          <p:nvPr>
            <p:ph type="ctrTitle"/>
          </p:nvPr>
        </p:nvSpPr>
        <p:spPr/>
        <p:txBody>
          <a:bodyPr/>
          <a:lstStyle/>
          <a:p>
            <a:pPr eaLnBrk="1" hangingPunct="1"/>
            <a:r>
              <a:rPr lang="en-US" altLang="en-US" dirty="0"/>
              <a:t>Blockchain</a:t>
            </a:r>
            <a:endParaRPr lang="en-US" altLang="en-US" dirty="0"/>
          </a:p>
        </p:txBody>
      </p:sp>
      <p:sp>
        <p:nvSpPr>
          <p:cNvPr id="8397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499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4995" name="Title 1"/>
          <p:cNvSpPr>
            <a:spLocks noGrp="1" noChangeArrowheads="1"/>
          </p:cNvSpPr>
          <p:nvPr>
            <p:ph type="title"/>
          </p:nvPr>
        </p:nvSpPr>
        <p:spPr/>
        <p:txBody>
          <a:bodyPr/>
          <a:lstStyle/>
          <a:p>
            <a:pPr eaLnBrk="1" hangingPunct="1"/>
            <a:r>
              <a:rPr lang="en-US" altLang="en-US" dirty="0"/>
              <a:t>Blockchain</a:t>
            </a:r>
            <a:endParaRPr lang="en-US" altLang="en-US" dirty="0"/>
          </a:p>
        </p:txBody>
      </p:sp>
      <p:sp>
        <p:nvSpPr>
          <p:cNvPr id="84998"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84999" name="TextBox 9"/>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Blockchain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Quantum Ledger Database (Amazon QLDB)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Blockchain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5005"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22613" y="293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602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6018" name="Title 1"/>
          <p:cNvSpPr>
            <a:spLocks noGrp="1" noChangeArrowheads="1"/>
          </p:cNvSpPr>
          <p:nvPr>
            <p:ph type="ctrTitle"/>
          </p:nvPr>
        </p:nvSpPr>
        <p:spPr/>
        <p:txBody>
          <a:bodyPr/>
          <a:lstStyle/>
          <a:p>
            <a:pPr eaLnBrk="1" hangingPunct="1"/>
            <a:r>
              <a:rPr lang="en-US" altLang="en-US" dirty="0"/>
              <a:t>Business</a:t>
            </a:r>
            <a:br>
              <a:rPr lang="en-US" altLang="en-US" dirty="0"/>
            </a:br>
            <a:r>
              <a:rPr lang="en-US" altLang="en-US" dirty="0"/>
              <a:t>Applications</a:t>
            </a:r>
            <a:endParaRPr lang="en-US" altLang="en-US" dirty="0"/>
          </a:p>
        </p:txBody>
      </p:sp>
      <p:sp>
        <p:nvSpPr>
          <p:cNvPr id="86021"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704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7044" name="Title 1"/>
          <p:cNvSpPr>
            <a:spLocks noGrp="1" noChangeArrowheads="1"/>
          </p:cNvSpPr>
          <p:nvPr>
            <p:ph type="title"/>
          </p:nvPr>
        </p:nvSpPr>
        <p:spPr/>
        <p:txBody>
          <a:bodyPr/>
          <a:lstStyle/>
          <a:p>
            <a:pPr eaLnBrk="1" hangingPunct="1"/>
            <a:r>
              <a:rPr lang="en-US" altLang="en-US" dirty="0"/>
              <a:t>Business Applications</a:t>
            </a:r>
            <a:endParaRPr lang="en-US" altLang="en-US" dirty="0"/>
          </a:p>
        </p:txBody>
      </p:sp>
      <p:sp>
        <p:nvSpPr>
          <p:cNvPr id="87047" name="Text Placeholder 4"/>
          <p:cNvSpPr>
            <a:spLocks noGrp="1" noChangeArrowheads="1"/>
          </p:cNvSpPr>
          <p:nvPr>
            <p:ph type="body" sz="quarter" idx="10"/>
          </p:nvPr>
        </p:nvSpPr>
        <p:spPr/>
        <p:txBody>
          <a:bodyPr/>
          <a:lstStyle/>
          <a:p>
            <a:pPr eaLnBrk="1" hangingPunct="1"/>
            <a:r>
              <a:rPr lang="en-US" altLang="en-US" dirty="0"/>
              <a:t>1/4</a:t>
            </a:r>
            <a:endParaRPr lang="en-US" altLang="en-US" dirty="0"/>
          </a:p>
        </p:txBody>
      </p:sp>
      <p:sp>
        <p:nvSpPr>
          <p:cNvPr id="87048"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Alexa for Business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Chime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7051"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WorkMail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p:cNvSpPr txBox="1">
            <a:spLocks noChangeArrowheads="1"/>
          </p:cNvSpPr>
          <p:nvPr/>
        </p:nvSpPr>
        <p:spPr bwMode="auto">
          <a:xfrm>
            <a:off x="9099680"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Honeycode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1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19611" y="1184275"/>
            <a:ext cx="762000" cy="762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704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7044" name="Title 1"/>
          <p:cNvSpPr>
            <a:spLocks noGrp="1" noChangeArrowheads="1"/>
          </p:cNvSpPr>
          <p:nvPr>
            <p:ph type="title"/>
          </p:nvPr>
        </p:nvSpPr>
        <p:spPr/>
        <p:txBody>
          <a:bodyPr/>
          <a:lstStyle/>
          <a:p>
            <a:pPr eaLnBrk="1" hangingPunct="1"/>
            <a:r>
              <a:rPr lang="en-US" altLang="en-US" dirty="0"/>
              <a:t>Business Applications</a:t>
            </a:r>
            <a:endParaRPr lang="en-US" altLang="en-US" dirty="0"/>
          </a:p>
        </p:txBody>
      </p:sp>
      <p:sp>
        <p:nvSpPr>
          <p:cNvPr id="87047" name="Text Placeholder 4"/>
          <p:cNvSpPr>
            <a:spLocks noGrp="1" noChangeArrowheads="1"/>
          </p:cNvSpPr>
          <p:nvPr>
            <p:ph type="body" sz="quarter" idx="10"/>
          </p:nvPr>
        </p:nvSpPr>
        <p:spPr/>
        <p:txBody>
          <a:bodyPr/>
          <a:lstStyle/>
          <a:p>
            <a:pPr eaLnBrk="1" hangingPunct="1"/>
            <a:r>
              <a:rPr lang="en-US" altLang="en-US" dirty="0"/>
              <a:t>2/4</a:t>
            </a:r>
            <a:endParaRPr lang="en-US" altLang="en-US" dirty="0"/>
          </a:p>
        </p:txBody>
      </p:sp>
      <p:sp>
        <p:nvSpPr>
          <p:cNvPr id="87048"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246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Pinpoint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6" name="TextBox 15"/>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Journey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391152"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8186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WorkDocs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1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342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Email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 (Amazon SES)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4" name="TextBox 15"/>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Email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5" name="Graphic 6"/>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7686675"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704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7044" name="Title 1"/>
          <p:cNvSpPr>
            <a:spLocks noGrp="1" noChangeArrowheads="1"/>
          </p:cNvSpPr>
          <p:nvPr>
            <p:ph type="title"/>
          </p:nvPr>
        </p:nvSpPr>
        <p:spPr/>
        <p:txBody>
          <a:bodyPr/>
          <a:lstStyle/>
          <a:p>
            <a:pPr eaLnBrk="1" hangingPunct="1"/>
            <a:r>
              <a:rPr lang="en-US" altLang="en-US" dirty="0"/>
              <a:t>Business Applications</a:t>
            </a:r>
            <a:endParaRPr lang="en-US" altLang="en-US" dirty="0"/>
          </a:p>
        </p:txBody>
      </p:sp>
      <p:sp>
        <p:nvSpPr>
          <p:cNvPr id="87047" name="Text Placeholder 4"/>
          <p:cNvSpPr>
            <a:spLocks noGrp="1" noChangeArrowheads="1"/>
          </p:cNvSpPr>
          <p:nvPr>
            <p:ph type="body" sz="quarter" idx="10"/>
          </p:nvPr>
        </p:nvSpPr>
        <p:spPr/>
        <p:txBody>
          <a:bodyPr/>
          <a:lstStyle/>
          <a:p>
            <a:pPr eaLnBrk="1" hangingPunct="1"/>
            <a:r>
              <a:rPr lang="en-US" altLang="en-US" dirty="0"/>
              <a:t>3/4</a:t>
            </a:r>
            <a:endParaRPr lang="en-US" altLang="en-US" dirty="0"/>
          </a:p>
        </p:txBody>
      </p:sp>
      <p:sp>
        <p:nvSpPr>
          <p:cNvPr id="87048"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Chime SDK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246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Chime Voice Connector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0" name="Graphic 2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98186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WorkDocs SDK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18"/>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Pinpoint APIs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2"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704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7044" name="Title 1"/>
          <p:cNvSpPr>
            <a:spLocks noGrp="1" noChangeArrowheads="1"/>
          </p:cNvSpPr>
          <p:nvPr>
            <p:ph type="title"/>
          </p:nvPr>
        </p:nvSpPr>
        <p:spPr/>
        <p:txBody>
          <a:bodyPr/>
          <a:lstStyle/>
          <a:p>
            <a:pPr eaLnBrk="1" hangingPunct="1"/>
            <a:r>
              <a:rPr lang="en-US" altLang="en-US" dirty="0"/>
              <a:t>Business Applications</a:t>
            </a:r>
            <a:endParaRPr lang="en-US" altLang="en-US" dirty="0"/>
          </a:p>
        </p:txBody>
      </p:sp>
      <p:sp>
        <p:nvSpPr>
          <p:cNvPr id="87047" name="Text Placeholder 4"/>
          <p:cNvSpPr>
            <a:spLocks noGrp="1" noChangeArrowheads="1"/>
          </p:cNvSpPr>
          <p:nvPr>
            <p:ph type="body" sz="quarter" idx="10"/>
          </p:nvPr>
        </p:nvSpPr>
        <p:spPr/>
        <p:txBody>
          <a:bodyPr/>
          <a:lstStyle/>
          <a:p>
            <a:pPr eaLnBrk="1" hangingPunct="1"/>
            <a:r>
              <a:rPr lang="en-US" altLang="en-US" dirty="0"/>
              <a:t>4/4</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Wickr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246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Supply Chain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1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090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0898" name="Title 1"/>
          <p:cNvSpPr>
            <a:spLocks noGrp="1" noChangeArrowheads="1"/>
          </p:cNvSpPr>
          <p:nvPr>
            <p:ph type="ctrTitle"/>
          </p:nvPr>
        </p:nvSpPr>
        <p:spPr/>
        <p:txBody>
          <a:bodyPr/>
          <a:lstStyle/>
          <a:p>
            <a:pPr eaLnBrk="1" hangingPunct="1"/>
            <a:r>
              <a:rPr lang="en-US" altLang="en-US" dirty="0"/>
              <a:t>Cloud Financial Management</a:t>
            </a:r>
            <a:endParaRPr lang="en-US" altLang="en-US" dirty="0"/>
          </a:p>
        </p:txBody>
      </p:sp>
      <p:sp>
        <p:nvSpPr>
          <p:cNvPr id="80901"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p:cNvSpPr>
            <a:spLocks noGrp="1" noChangeArrowheads="1"/>
          </p:cNvSpPr>
          <p:nvPr>
            <p:ph type="title"/>
          </p:nvPr>
        </p:nvSpPr>
        <p:spPr/>
        <p:txBody>
          <a:bodyPr/>
          <a:lstStyle/>
          <a:p>
            <a:r>
              <a:rPr lang="en-US" altLang="en-US" dirty="0"/>
              <a:t>Release </a:t>
            </a:r>
            <a:r>
              <a:rPr lang="en-US" dirty="0"/>
              <a:t>15-2023.01.31</a:t>
            </a:r>
            <a:r>
              <a:rPr lang="en-US" altLang="en-US" dirty="0"/>
              <a:t>: What’s New?</a:t>
            </a:r>
            <a:endParaRPr lang="en-US" altLang="en-US" dirty="0"/>
          </a:p>
        </p:txBody>
      </p:sp>
      <p:sp>
        <p:nvSpPr>
          <p:cNvPr id="39942" name="Footer Placeholder 7"/>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39943" name="Slide Number Placeholder 8"/>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39941" name="Content Placeholder 1"/>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1"/>
              </a:rPr>
              <a:t>https://aws.amazon.com/architecture/icons/</a:t>
            </a:r>
            <a:r>
              <a:rPr lang="en-US" altLang="en-US" dirty="0"/>
              <a:t> </a:t>
            </a:r>
            <a:endParaRPr lang="en-US" altLang="en-US" dirty="0"/>
          </a:p>
        </p:txBody>
      </p:sp>
      <p:sp>
        <p:nvSpPr>
          <p:cNvPr id="6"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4/4</a:t>
            </a:r>
            <a:endParaRPr lang="en-US" altLang="en-US" sz="1800" dirty="0">
              <a:solidFill>
                <a:schemeClr val="bg1"/>
              </a:solidFill>
            </a:endParaRPr>
          </a:p>
        </p:txBody>
      </p:sp>
      <p:sp>
        <p:nvSpPr>
          <p:cNvPr id="7" name="Content Placeholder 3"/>
          <p:cNvSpPr>
            <a:spLocks noGrp="1" noChangeArrowheads="1"/>
          </p:cNvSpPr>
          <p:nvPr>
            <p:ph sz="half" idx="1"/>
          </p:nvPr>
        </p:nvSpPr>
        <p:spPr>
          <a:xfrm>
            <a:off x="240942" y="2203334"/>
            <a:ext cx="3782418" cy="3655212"/>
          </a:xfrm>
        </p:spPr>
        <p:txBody>
          <a:bodyPr rIns="0"/>
          <a:lstStyle/>
          <a:p>
            <a:pPr>
              <a:spcBef>
                <a:spcPts val="2400"/>
              </a:spcBef>
            </a:pPr>
            <a:r>
              <a:rPr lang="en-US" sz="1100" b="1" dirty="0"/>
              <a:t>Storage</a:t>
            </a:r>
            <a:endParaRPr lang="en-US" sz="1100" dirty="0"/>
          </a:p>
          <a:p>
            <a:r>
              <a:rPr lang="en-US" sz="1100">
                <a:effectLst/>
              </a:rPr>
              <a:t>Elastic Throughput / Resource Icon (slide 154)</a:t>
            </a:r>
            <a:endParaRPr lang="en-US" sz="1100">
              <a:effectLst/>
            </a:endParaRPr>
          </a:p>
          <a:p>
            <a:r>
              <a:rPr lang="en-US" sz="1100">
                <a:effectLst/>
              </a:rPr>
              <a:t>AWS Elastic Disaster Recovery (successor to CloudEndure Disaster Recovery) (slide 154)</a:t>
            </a:r>
            <a:endParaRPr lang="en-US" sz="1100">
              <a:effectLst/>
            </a:endParaRPr>
          </a:p>
          <a:p>
            <a:r>
              <a:rPr lang="en-US" sz="1100">
                <a:effectLst/>
              </a:rPr>
              <a:t>AWS Backup for AWS CloudFormation / Resource Icon (slide 157)</a:t>
            </a:r>
            <a:endParaRPr lang="en-US" sz="1100">
              <a:effectLst/>
            </a:endParaRPr>
          </a:p>
          <a:p>
            <a:r>
              <a:rPr lang="en-US" sz="1100">
                <a:effectLst/>
              </a:rPr>
              <a:t>Legal hold / Resource Icon (slide 157)</a:t>
            </a:r>
            <a:endParaRPr lang="en-US" sz="1100">
              <a:effectLst/>
            </a:endParaRPr>
          </a:p>
          <a:p>
            <a:r>
              <a:rPr lang="en-US" sz="1100">
                <a:effectLst/>
              </a:rPr>
              <a:t>AWS Backup Audit Manager / Resource Icon (slide 157)</a:t>
            </a:r>
            <a:endParaRPr lang="en-US" sz="1100">
              <a:effectLst/>
            </a:endParaRPr>
          </a:p>
          <a:p>
            <a:r>
              <a:rPr lang="en-US" sz="1100">
                <a:effectLst/>
              </a:rPr>
              <a:t>AWS Backup Vault Lock / Resource Icon (slide 157)</a:t>
            </a:r>
            <a:endParaRPr lang="en-US" sz="1100">
              <a:effectLst/>
            </a:endParaRPr>
          </a:p>
          <a:p>
            <a:r>
              <a:rPr lang="en-US" sz="1100"/>
              <a:t>S3 Multi-Region Access Points / Resource Icon (slide 158)</a:t>
            </a:r>
            <a:endParaRPr lang="en-US" sz="1100"/>
          </a:p>
          <a:p>
            <a:r>
              <a:rPr lang="en-US" sz="1100"/>
              <a:t>S3 Select / Resource Icon (slide 158)</a:t>
            </a:r>
            <a:endParaRPr lang="en-US" sz="1100"/>
          </a:p>
          <a:p>
            <a:r>
              <a:rPr lang="en-US" sz="1100"/>
              <a:t>S3 Object Lock / Resource Icon (slide 158)</a:t>
            </a:r>
            <a:endParaRPr lang="en-US" sz="1100"/>
          </a:p>
          <a:p>
            <a:r>
              <a:rPr lang="en-US" sz="1100"/>
              <a:t>S3 Batch Operations / Resource Icon (slide 158)</a:t>
            </a:r>
            <a:endParaRPr lang="en-US" sz="1100"/>
          </a:p>
          <a:p>
            <a:endParaRPr lang="en-US" sz="1100">
              <a:effectLst/>
            </a:endParaRPr>
          </a:p>
        </p:txBody>
      </p:sp>
      <p:sp>
        <p:nvSpPr>
          <p:cNvPr id="8" name="Content Placeholder 4"/>
          <p:cNvSpPr>
            <a:spLocks noGrp="1" noChangeArrowheads="1"/>
          </p:cNvSpPr>
          <p:nvPr>
            <p:ph sz="half" idx="10"/>
          </p:nvPr>
        </p:nvSpPr>
        <p:spPr>
          <a:xfrm>
            <a:off x="4241581" y="2203335"/>
            <a:ext cx="3526843" cy="3655212"/>
          </a:xfrm>
        </p:spPr>
        <p:txBody>
          <a:bodyPr rIns="0"/>
          <a:lstStyle/>
          <a:p>
            <a:pPr>
              <a:spcBef>
                <a:spcPts val="900"/>
              </a:spcBef>
            </a:pPr>
            <a:r>
              <a:rPr lang="en-US" sz="1100" b="1" dirty="0"/>
              <a:t>Storage </a:t>
            </a:r>
            <a:r>
              <a:rPr lang="en-US" sz="1100" i="1" dirty="0"/>
              <a:t>cont.</a:t>
            </a:r>
            <a:endParaRPr lang="en-US" sz="1100" i="1"/>
          </a:p>
          <a:p>
            <a:r>
              <a:rPr lang="en-US" sz="1100">
                <a:effectLst/>
              </a:rPr>
              <a:t>Amazon File Cache (slide 159)</a:t>
            </a:r>
            <a:endParaRPr lang="en-US" sz="1100">
              <a:effectLst/>
            </a:endParaRPr>
          </a:p>
          <a:p>
            <a:r>
              <a:rPr lang="en-US" sz="1100">
                <a:effectLst/>
              </a:rPr>
              <a:t>On-premises NFS linked datasets / Resource Icon (slide 159)</a:t>
            </a:r>
            <a:endParaRPr lang="en-US" sz="1100">
              <a:effectLst/>
            </a:endParaRPr>
          </a:p>
          <a:p>
            <a:r>
              <a:rPr lang="en-US" sz="1100">
                <a:effectLst/>
              </a:rPr>
              <a:t>Hybrid NFS linked datasets / Resource Icon (slide 159)</a:t>
            </a:r>
            <a:endParaRPr lang="en-US" sz="1100">
              <a:effectLst/>
            </a:endParaRPr>
          </a:p>
          <a:p>
            <a:r>
              <a:rPr lang="en-US" sz="1100">
                <a:effectLst/>
              </a:rPr>
              <a:t>S3 linked datasets / Resource Icon (slide 159)</a:t>
            </a:r>
            <a:endParaRPr lang="en-US" sz="1100">
              <a:effectLs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192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1925" name="Title 1"/>
          <p:cNvSpPr>
            <a:spLocks noGrp="1" noChangeArrowheads="1"/>
          </p:cNvSpPr>
          <p:nvPr>
            <p:ph type="title"/>
          </p:nvPr>
        </p:nvSpPr>
        <p:spPr/>
        <p:txBody>
          <a:bodyPr/>
          <a:lstStyle/>
          <a:p>
            <a:pPr eaLnBrk="1" hangingPunct="1"/>
            <a:r>
              <a:rPr lang="en-US" altLang="en-US" dirty="0"/>
              <a:t>Cloud Financial Management</a:t>
            </a:r>
            <a:endParaRPr lang="en-US" altLang="en-US" dirty="0"/>
          </a:p>
        </p:txBody>
      </p:sp>
      <p:sp>
        <p:nvSpPr>
          <p:cNvPr id="81928" name="Text Placeholder 4"/>
          <p:cNvSpPr>
            <a:spLocks noGrp="1" noChangeArrowheads="1"/>
          </p:cNvSpPr>
          <p:nvPr>
            <p:ph type="body" sz="quarter" idx="10"/>
          </p:nvPr>
        </p:nvSpPr>
        <p:spPr/>
        <p:txBody>
          <a:bodyPr/>
          <a:lstStyle/>
          <a:p>
            <a:pPr eaLnBrk="1" hangingPunct="1"/>
            <a:r>
              <a:rPr lang="en-US" altLang="en-US" dirty="0"/>
              <a:t>1/2</a:t>
            </a:r>
            <a:endParaRPr lang="en-US" altLang="en-US" dirty="0"/>
          </a:p>
        </p:txBody>
      </p:sp>
      <p:sp>
        <p:nvSpPr>
          <p:cNvPr id="81929"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Budgets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Cost &amp;</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Usage Report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1932"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Cost Explorer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Reserved Instance (RI) Reporting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294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2946" name="Title 1"/>
          <p:cNvSpPr>
            <a:spLocks noGrp="1" noChangeArrowheads="1"/>
          </p:cNvSpPr>
          <p:nvPr>
            <p:ph type="title"/>
          </p:nvPr>
        </p:nvSpPr>
        <p:spPr/>
        <p:txBody>
          <a:bodyPr/>
          <a:lstStyle/>
          <a:p>
            <a:r>
              <a:rPr lang="en-US" altLang="en-US" dirty="0"/>
              <a:t>Cloud Financial Management</a:t>
            </a:r>
            <a:endParaRPr lang="en-US" altLang="en-US" dirty="0"/>
          </a:p>
        </p:txBody>
      </p:sp>
      <p:sp>
        <p:nvSpPr>
          <p:cNvPr id="82949" name="Text Placeholder 4"/>
          <p:cNvSpPr>
            <a:spLocks noGrp="1" noChangeArrowheads="1"/>
          </p:cNvSpPr>
          <p:nvPr>
            <p:ph type="body" sz="quarter" idx="10"/>
          </p:nvPr>
        </p:nvSpPr>
        <p:spPr/>
        <p:txBody>
          <a:bodyPr/>
          <a:lstStyle/>
          <a:p>
            <a:pPr eaLnBrk="1" hangingPunct="1"/>
            <a:r>
              <a:rPr lang="en-US" altLang="en-US" dirty="0"/>
              <a:t>2/2</a:t>
            </a:r>
            <a:endParaRPr lang="en-US" altLang="en-US" dirty="0"/>
          </a:p>
        </p:txBody>
      </p:sp>
      <p:sp>
        <p:nvSpPr>
          <p:cNvPr id="82950"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Savings Plans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 Cost Profiler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 name="Graphic 21"/>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75342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Billing Conductor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806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8066" name="Title 1"/>
          <p:cNvSpPr>
            <a:spLocks noGrp="1" noChangeArrowheads="1"/>
          </p:cNvSpPr>
          <p:nvPr>
            <p:ph type="ctrTitle"/>
          </p:nvPr>
        </p:nvSpPr>
        <p:spPr/>
        <p:txBody>
          <a:bodyPr/>
          <a:lstStyle/>
          <a:p>
            <a:pPr eaLnBrk="1" hangingPunct="1"/>
            <a:r>
              <a:rPr lang="en-US" altLang="en-US" dirty="0"/>
              <a:t>Compute</a:t>
            </a:r>
            <a:endParaRPr lang="en-US" altLang="en-US" dirty="0"/>
          </a:p>
        </p:txBody>
      </p:sp>
      <p:sp>
        <p:nvSpPr>
          <p:cNvPr id="88069"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1/14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5" name="TextBox 16"/>
          <p:cNvSpPr txBox="1">
            <a:spLocks noChangeArrowheads="1"/>
          </p:cNvSpPr>
          <p:nvPr/>
        </p:nvSpPr>
        <p:spPr bwMode="auto">
          <a:xfrm>
            <a:off x="2477276" y="3337638"/>
            <a:ext cx="792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AMI</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4" name="TextBox 16"/>
          <p:cNvSpPr txBox="1">
            <a:spLocks noChangeArrowheads="1"/>
          </p:cNvSpPr>
          <p:nvPr/>
        </p:nvSpPr>
        <p:spPr bwMode="auto">
          <a:xfrm>
            <a:off x="3449961" y="3337638"/>
            <a:ext cx="9874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Auto scaling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5" name="TextBox 16"/>
          <p:cNvSpPr txBox="1">
            <a:spLocks noChangeArrowheads="1"/>
          </p:cNvSpPr>
          <p:nvPr/>
        </p:nvSpPr>
        <p:spPr bwMode="auto">
          <a:xfrm>
            <a:off x="4520509" y="3337638"/>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Elastic IP address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6" name="TextBox 16"/>
          <p:cNvSpPr txBox="1">
            <a:spLocks noChangeArrowheads="1"/>
          </p:cNvSpPr>
          <p:nvPr/>
        </p:nvSpPr>
        <p:spPr bwMode="auto">
          <a:xfrm>
            <a:off x="5704822" y="3337638"/>
            <a:ext cx="7447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Rescue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7" name="TextBox 16"/>
          <p:cNvSpPr txBox="1">
            <a:spLocks noChangeArrowheads="1"/>
          </p:cNvSpPr>
          <p:nvPr/>
        </p:nvSpPr>
        <p:spPr bwMode="auto">
          <a:xfrm>
            <a:off x="2319110" y="45284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8" name="TextBox 16"/>
          <p:cNvSpPr txBox="1">
            <a:spLocks noChangeArrowheads="1"/>
          </p:cNvSpPr>
          <p:nvPr/>
        </p:nvSpPr>
        <p:spPr bwMode="auto">
          <a:xfrm>
            <a:off x="3385878" y="45284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9" name="TextBox 16"/>
          <p:cNvSpPr txBox="1">
            <a:spLocks noChangeArrowheads="1"/>
          </p:cNvSpPr>
          <p:nvPr/>
        </p:nvSpPr>
        <p:spPr bwMode="auto">
          <a:xfrm>
            <a:off x="4452646" y="452857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Spot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0" name="TextBox 16"/>
          <p:cNvSpPr txBox="1">
            <a:spLocks noChangeArrowheads="1"/>
          </p:cNvSpPr>
          <p:nvPr/>
        </p:nvSpPr>
        <p:spPr bwMode="auto">
          <a:xfrm>
            <a:off x="5519414" y="452481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with CloudWatch</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1" name="TextBox 16"/>
          <p:cNvSpPr txBox="1">
            <a:spLocks noChangeArrowheads="1"/>
          </p:cNvSpPr>
          <p:nvPr/>
        </p:nvSpPr>
        <p:spPr bwMode="auto">
          <a:xfrm>
            <a:off x="6522608" y="4533158"/>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Habana Gaudi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 name="TextBox 16"/>
          <p:cNvSpPr txBox="1">
            <a:spLocks noChangeArrowheads="1"/>
          </p:cNvSpPr>
          <p:nvPr/>
        </p:nvSpPr>
        <p:spPr bwMode="auto">
          <a:xfrm>
            <a:off x="7654576" y="4533158"/>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Trainium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4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912570" y="28588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6"/>
          <p:cNvSpPr txBox="1">
            <a:spLocks noChangeArrowheads="1"/>
          </p:cNvSpPr>
          <p:nvPr/>
        </p:nvSpPr>
        <p:spPr bwMode="auto">
          <a:xfrm>
            <a:off x="6533523" y="3337638"/>
            <a:ext cx="12262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Microservice Extractor for .NET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2" name="Graphic 2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715062" y="286244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Graphic 42"/>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784626" y="28588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raphic 4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849788" y="28588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Graphic 14"/>
          <p:cNvPicPr>
            <a:picLocks noChangeAspect="1" noChangeArrowheads="1"/>
          </p:cNvPicPr>
          <p:nvPr/>
        </p:nvPicPr>
        <p:blipFill>
          <a:blip/>
          <a:srcRect/>
          <a:stretch>
            <a:fillRect/>
          </a:stretch>
        </p:blipFill>
        <p:spPr bwMode="auto">
          <a:xfrm>
            <a:off x="2654300" y="286244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Graphic 60"/>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654300" y="407349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Graphic 62"/>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3719463" y="407666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6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4784626" y="407666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10"/>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5849788" y="407666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Graphic 128"/>
          <p:cNvPicPr>
            <a:picLocks noChangeAspect="1"/>
          </p:cNvPicPr>
          <p:nvPr/>
        </p:nvPicPr>
        <p:blipFill>
          <a:blip r:embed="rId18">
            <a:extLst>
              <a:ext uri="{96DAC541-7B7A-43D3-8B79-37D633B846F1}">
                <asvg:svgBlip xmlns:asvg="http://schemas.microsoft.com/office/drawing/2016/SVG/main" r:embed="rId19"/>
              </a:ext>
            </a:extLst>
          </a:blip>
          <a:srcRect/>
          <a:stretch>
            <a:fillRect/>
          </a:stretch>
        </p:blipFill>
        <p:spPr>
          <a:xfrm>
            <a:off x="6912570" y="4074069"/>
            <a:ext cx="457200" cy="457200"/>
          </a:xfrm>
          <a:prstGeom prst="rect">
            <a:avLst/>
          </a:prstGeom>
        </p:spPr>
      </p:pic>
      <p:pic>
        <p:nvPicPr>
          <p:cNvPr id="130" name="Graphic 129"/>
          <p:cNvPicPr>
            <a:picLocks noChangeAspect="1"/>
          </p:cNvPicPr>
          <p:nvPr/>
        </p:nvPicPr>
        <p:blipFill>
          <a:blip r:embed="rId20">
            <a:extLst>
              <a:ext uri="{96DAC541-7B7A-43D3-8B79-37D633B846F1}">
                <asvg:svgBlip xmlns:asvg="http://schemas.microsoft.com/office/drawing/2016/SVG/main" r:embed="rId21"/>
              </a:ext>
            </a:extLst>
          </a:blip>
          <a:srcRect/>
          <a:stretch>
            <a:fillRect/>
          </a:stretch>
        </p:blipFill>
        <p:spPr>
          <a:xfrm>
            <a:off x="7983320" y="4074069"/>
            <a:ext cx="457200" cy="4572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2/14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3" name="TextBox 16"/>
          <p:cNvSpPr txBox="1">
            <a:spLocks noChangeArrowheads="1"/>
          </p:cNvSpPr>
          <p:nvPr/>
        </p:nvSpPr>
        <p:spPr bwMode="auto">
          <a:xfrm>
            <a:off x="2324101" y="333168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Mac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0" name="Graphic 56"/>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5851629"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6918632"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p:cNvSpPr txBox="1">
            <a:spLocks noChangeArrowheads="1"/>
          </p:cNvSpPr>
          <p:nvPr/>
        </p:nvSpPr>
        <p:spPr bwMode="auto">
          <a:xfrm>
            <a:off x="4454700" y="333168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T4g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5" name="TextBox 16"/>
          <p:cNvSpPr txBox="1">
            <a:spLocks noChangeArrowheads="1"/>
          </p:cNvSpPr>
          <p:nvPr/>
        </p:nvSpPr>
        <p:spPr bwMode="auto">
          <a:xfrm>
            <a:off x="5522312"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T3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6" name="TextBox 16"/>
          <p:cNvSpPr txBox="1">
            <a:spLocks noChangeArrowheads="1"/>
          </p:cNvSpPr>
          <p:nvPr/>
        </p:nvSpPr>
        <p:spPr bwMode="auto">
          <a:xfrm>
            <a:off x="6589924"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T3a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7" name="TextBox 16"/>
          <p:cNvSpPr txBox="1">
            <a:spLocks noChangeArrowheads="1"/>
          </p:cNvSpPr>
          <p:nvPr/>
        </p:nvSpPr>
        <p:spPr bwMode="auto">
          <a:xfrm>
            <a:off x="7657536"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T2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0" name="Graphic 8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85635"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4784626"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052638"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a:off x="9051425" y="3941222"/>
            <a:ext cx="457200" cy="457200"/>
          </a:xfrm>
          <a:prstGeom prst="rect">
            <a:avLst/>
          </a:prstGeom>
        </p:spPr>
      </p:pic>
      <p:pic>
        <p:nvPicPr>
          <p:cNvPr id="100" name="Graphic 99"/>
          <p:cNvPicPr>
            <a:picLocks noChangeAspect="1"/>
          </p:cNvPicPr>
          <p:nvPr/>
        </p:nvPicPr>
        <p:blipFill>
          <a:blip r:embed="rId14">
            <a:extLst>
              <a:ext uri="{96DAC541-7B7A-43D3-8B79-37D633B846F1}">
                <asvg:svgBlip xmlns:asvg="http://schemas.microsoft.com/office/drawing/2016/SVG/main" r:embed="rId15"/>
              </a:ext>
            </a:extLst>
          </a:blip>
          <a:srcRect/>
          <a:stretch>
            <a:fillRect/>
          </a:stretch>
        </p:blipFill>
        <p:spPr>
          <a:xfrm>
            <a:off x="7984422" y="3941222"/>
            <a:ext cx="457200" cy="457200"/>
          </a:xfrm>
          <a:prstGeom prst="rect">
            <a:avLst/>
          </a:prstGeom>
        </p:spPr>
      </p:pic>
      <p:sp>
        <p:nvSpPr>
          <p:cNvPr id="103" name="TextBox 16"/>
          <p:cNvSpPr txBox="1">
            <a:spLocks noChangeArrowheads="1"/>
          </p:cNvSpPr>
          <p:nvPr/>
        </p:nvSpPr>
        <p:spPr bwMode="auto">
          <a:xfrm>
            <a:off x="8725148"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 name="TextBox 16"/>
          <p:cNvSpPr txBox="1">
            <a:spLocks noChangeArrowheads="1"/>
          </p:cNvSpPr>
          <p:nvPr/>
        </p:nvSpPr>
        <p:spPr bwMode="auto">
          <a:xfrm>
            <a:off x="7651613" y="439505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5" name="TextBox 16"/>
          <p:cNvSpPr txBox="1">
            <a:spLocks noChangeArrowheads="1"/>
          </p:cNvSpPr>
          <p:nvPr/>
        </p:nvSpPr>
        <p:spPr bwMode="auto">
          <a:xfrm>
            <a:off x="8717984" y="439505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6" name="TextBox 16"/>
          <p:cNvSpPr txBox="1">
            <a:spLocks noChangeArrowheads="1"/>
          </p:cNvSpPr>
          <p:nvPr/>
        </p:nvSpPr>
        <p:spPr bwMode="auto">
          <a:xfrm>
            <a:off x="9784355" y="439521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7" name="TextBox 16"/>
          <p:cNvSpPr txBox="1">
            <a:spLocks noChangeArrowheads="1"/>
          </p:cNvSpPr>
          <p:nvPr/>
        </p:nvSpPr>
        <p:spPr bwMode="auto">
          <a:xfrm>
            <a:off x="2315903"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8" name="TextBox 16"/>
          <p:cNvSpPr txBox="1">
            <a:spLocks noChangeArrowheads="1"/>
          </p:cNvSpPr>
          <p:nvPr/>
        </p:nvSpPr>
        <p:spPr bwMode="auto">
          <a:xfrm>
            <a:off x="3382274"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M5zn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 name="TextBox 16"/>
          <p:cNvSpPr txBox="1">
            <a:spLocks noChangeArrowheads="1"/>
          </p:cNvSpPr>
          <p:nvPr/>
        </p:nvSpPr>
        <p:spPr bwMode="auto">
          <a:xfrm>
            <a:off x="4448645"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M4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4" name="Graphic 94"/>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10118428" y="394122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p:cNvPicPr>
            <a:picLocks noChangeAspect="1"/>
          </p:cNvPicPr>
          <p:nvPr/>
        </p:nvPicPr>
        <p:blipFill>
          <a:blip r:embed="rId18">
            <a:extLst>
              <a:ext uri="{96DAC541-7B7A-43D3-8B79-37D633B846F1}">
                <asvg:svgBlip xmlns:asvg="http://schemas.microsoft.com/office/drawing/2016/SVG/main" r:embed="rId19"/>
              </a:ext>
            </a:extLst>
          </a:blip>
          <a:srcRect/>
          <a:stretch>
            <a:fillRect/>
          </a:stretch>
        </p:blipFill>
        <p:spPr>
          <a:xfrm>
            <a:off x="3717611" y="5015362"/>
            <a:ext cx="457200" cy="457200"/>
          </a:xfrm>
          <a:prstGeom prst="rect">
            <a:avLst/>
          </a:prstGeom>
        </p:spPr>
      </p:pic>
      <p:pic>
        <p:nvPicPr>
          <p:cNvPr id="117" name="Graphic 84"/>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2650608" y="50153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4784614" y="50153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10119641"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p:cNvSpPr txBox="1">
            <a:spLocks noChangeArrowheads="1"/>
          </p:cNvSpPr>
          <p:nvPr/>
        </p:nvSpPr>
        <p:spPr bwMode="auto">
          <a:xfrm>
            <a:off x="9792760"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M6gd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1" name="TextBox 16"/>
          <p:cNvSpPr txBox="1">
            <a:spLocks noChangeArrowheads="1"/>
          </p:cNvSpPr>
          <p:nvPr/>
        </p:nvSpPr>
        <p:spPr bwMode="auto">
          <a:xfrm>
            <a:off x="5515016"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3" name="Graphic 104"/>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5851617" y="50153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6925361" y="394122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p:cNvSpPr txBox="1">
            <a:spLocks noChangeArrowheads="1"/>
          </p:cNvSpPr>
          <p:nvPr/>
        </p:nvSpPr>
        <p:spPr bwMode="auto">
          <a:xfrm>
            <a:off x="6599089" y="439842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3" name="TextBox 16"/>
          <p:cNvSpPr txBox="1">
            <a:spLocks noChangeArrowheads="1"/>
          </p:cNvSpPr>
          <p:nvPr/>
        </p:nvSpPr>
        <p:spPr bwMode="auto">
          <a:xfrm>
            <a:off x="3388868" y="333168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M1 Mac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8" name="Graphic 74"/>
          <p:cNvPicPr>
            <a:picLocks noChangeAspect="1" noChangeArrowheads="1"/>
          </p:cNvPicPr>
          <p:nvPr/>
        </p:nvPicPr>
        <p:blipFill>
          <a:blip r:embed="rId30">
            <a:extLst>
              <a:ext uri="{96DAC541-7B7A-43D3-8B79-37D633B846F1}">
                <asvg:svgBlip xmlns:asvg="http://schemas.microsoft.com/office/drawing/2016/SVG/main" r:embed="rId31"/>
              </a:ext>
            </a:extLst>
          </a:blip>
          <a:srcRect/>
          <a:stretch>
            <a:fillRect/>
          </a:stretch>
        </p:blipFill>
        <p:spPr bwMode="auto">
          <a:xfrm>
            <a:off x="3719067"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108"/>
          <p:cNvPicPr>
            <a:picLocks noChangeAspect="1" noChangeArrowheads="1"/>
          </p:cNvPicPr>
          <p:nvPr/>
        </p:nvPicPr>
        <p:blipFill>
          <a:blip r:embed="rId32">
            <a:extLst>
              <a:ext uri="{96DAC541-7B7A-43D3-8B79-37D633B846F1}">
                <asvg:svgBlip xmlns:asvg="http://schemas.microsoft.com/office/drawing/2016/SVG/main" r:embed="rId33"/>
              </a:ext>
            </a:extLst>
          </a:blip>
          <a:srcRect/>
          <a:stretch>
            <a:fillRect/>
          </a:stretch>
        </p:blipFill>
        <p:spPr bwMode="auto">
          <a:xfrm>
            <a:off x="5854096" y="394122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6"/>
          <p:cNvSpPr txBox="1">
            <a:spLocks noChangeArrowheads="1"/>
          </p:cNvSpPr>
          <p:nvPr/>
        </p:nvSpPr>
        <p:spPr bwMode="auto">
          <a:xfrm>
            <a:off x="5527824" y="439842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2" name="Graphic 74"/>
          <p:cNvPicPr>
            <a:picLocks noChangeAspect="1" noChangeArrowheads="1"/>
          </p:cNvPicPr>
          <p:nvPr/>
        </p:nvPicPr>
        <p:blipFill>
          <a:blip r:embed="rId34">
            <a:extLst>
              <a:ext uri="{96DAC541-7B7A-43D3-8B79-37D633B846F1}">
                <asvg:svgBlip xmlns:asvg="http://schemas.microsoft.com/office/drawing/2016/SVG/main" r:embed="rId35"/>
              </a:ext>
            </a:extLst>
          </a:blip>
          <a:srcRect/>
          <a:stretch>
            <a:fillRect/>
          </a:stretch>
        </p:blipFill>
        <p:spPr bwMode="auto">
          <a:xfrm>
            <a:off x="2650608" y="28770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General-purpose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108"/>
          <p:cNvPicPr>
            <a:picLocks noChangeAspect="1" noChangeArrowheads="1"/>
          </p:cNvPicPr>
          <p:nvPr/>
        </p:nvPicPr>
        <p:blipFill>
          <a:blip r:embed="rId36">
            <a:extLst>
              <a:ext uri="{96DAC541-7B7A-43D3-8B79-37D633B846F1}">
                <asvg:svgBlip xmlns:asvg="http://schemas.microsoft.com/office/drawing/2016/SVG/main" r:embed="rId37"/>
              </a:ext>
            </a:extLst>
          </a:blip>
          <a:srcRect/>
          <a:stretch>
            <a:fillRect/>
          </a:stretch>
        </p:blipFill>
        <p:spPr bwMode="auto">
          <a:xfrm>
            <a:off x="2659026" y="394122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p:cNvSpPr txBox="1">
            <a:spLocks noChangeArrowheads="1"/>
          </p:cNvSpPr>
          <p:nvPr/>
        </p:nvSpPr>
        <p:spPr bwMode="auto">
          <a:xfrm>
            <a:off x="2332145" y="439842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M6i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 name="TextBox 16"/>
          <p:cNvSpPr txBox="1">
            <a:spLocks noChangeArrowheads="1"/>
          </p:cNvSpPr>
          <p:nvPr/>
        </p:nvSpPr>
        <p:spPr bwMode="auto">
          <a:xfrm>
            <a:off x="4454700" y="439607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M6idn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 name="Graphic 46"/>
          <p:cNvPicPr>
            <a:picLocks noChangeAspect="1" noChangeArrowheads="1"/>
          </p:cNvPicPr>
          <p:nvPr/>
        </p:nvPicPr>
        <p:blipFill>
          <a:blip r:embed="rId38">
            <a:extLst>
              <a:ext uri="{96DAC541-7B7A-43D3-8B79-37D633B846F1}">
                <asvg:svgBlip xmlns:asvg="http://schemas.microsoft.com/office/drawing/2016/SVG/main" r:embed="rId39"/>
              </a:ext>
            </a:extLst>
          </a:blip>
          <a:srcRect/>
          <a:stretch>
            <a:fillRect/>
          </a:stretch>
        </p:blipFill>
        <p:spPr bwMode="auto">
          <a:xfrm>
            <a:off x="4784626" y="393903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6"/>
          <p:cNvSpPr txBox="1">
            <a:spLocks noChangeArrowheads="1"/>
          </p:cNvSpPr>
          <p:nvPr/>
        </p:nvSpPr>
        <p:spPr bwMode="auto">
          <a:xfrm>
            <a:off x="3388868" y="439607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M6in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 name="Graphic 74"/>
          <p:cNvPicPr>
            <a:picLocks noChangeAspect="1" noChangeArrowheads="1"/>
          </p:cNvPicPr>
          <p:nvPr/>
        </p:nvPicPr>
        <p:blipFill>
          <a:blip r:embed="rId40">
            <a:extLst>
              <a:ext uri="{96DAC541-7B7A-43D3-8B79-37D633B846F1}">
                <asvg:svgBlip xmlns:asvg="http://schemas.microsoft.com/office/drawing/2016/SVG/main" r:embed="rId41"/>
              </a:ext>
            </a:extLst>
          </a:blip>
          <a:srcRect/>
          <a:stretch>
            <a:fillRect/>
          </a:stretch>
        </p:blipFill>
        <p:spPr bwMode="auto">
          <a:xfrm>
            <a:off x="3719067" y="393903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3/14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5" name="TextBox 16"/>
          <p:cNvSpPr txBox="1">
            <a:spLocks noChangeArrowheads="1"/>
          </p:cNvSpPr>
          <p:nvPr/>
        </p:nvSpPr>
        <p:spPr bwMode="auto">
          <a:xfrm>
            <a:off x="445344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8" name="Graphic 117"/>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788320"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052533"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TextBox 16"/>
          <p:cNvSpPr txBox="1">
            <a:spLocks noChangeArrowheads="1"/>
          </p:cNvSpPr>
          <p:nvPr/>
        </p:nvSpPr>
        <p:spPr bwMode="auto">
          <a:xfrm>
            <a:off x="872321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C6in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5" name="TextBox 16"/>
          <p:cNvSpPr txBox="1">
            <a:spLocks noChangeArrowheads="1"/>
          </p:cNvSpPr>
          <p:nvPr/>
        </p:nvSpPr>
        <p:spPr bwMode="auto">
          <a:xfrm>
            <a:off x="2326727"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C5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6" name="Graphic 8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2654826" y="395384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852676" y="395384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p:cNvSpPr txBox="1">
            <a:spLocks noChangeArrowheads="1"/>
          </p:cNvSpPr>
          <p:nvPr/>
        </p:nvSpPr>
        <p:spPr bwMode="auto">
          <a:xfrm>
            <a:off x="5525186"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C5ad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0" name="Graphic 10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920288" y="395938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p:cNvSpPr txBox="1">
            <a:spLocks noChangeArrowheads="1"/>
          </p:cNvSpPr>
          <p:nvPr/>
        </p:nvSpPr>
        <p:spPr bwMode="auto">
          <a:xfrm>
            <a:off x="6593407"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C5n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2" name="Graphic 108"/>
          <p:cNvPicPr>
            <a:picLocks noChangeAspect="1" noChangeArrowheads="1"/>
          </p:cNvPicPr>
          <p:nvPr/>
        </p:nvPicPr>
        <p:blipFill>
          <a:blip/>
          <a:srcRect/>
          <a:stretch>
            <a:fillRect/>
          </a:stretch>
        </p:blipFill>
        <p:spPr bwMode="auto">
          <a:xfrm>
            <a:off x="7987291" y="395938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p:cNvSpPr txBox="1">
            <a:spLocks noChangeArrowheads="1"/>
          </p:cNvSpPr>
          <p:nvPr/>
        </p:nvSpPr>
        <p:spPr bwMode="auto">
          <a:xfrm>
            <a:off x="7661019"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C4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4" name="TextBox 16"/>
          <p:cNvSpPr txBox="1">
            <a:spLocks noChangeArrowheads="1"/>
          </p:cNvSpPr>
          <p:nvPr/>
        </p:nvSpPr>
        <p:spPr bwMode="auto">
          <a:xfrm>
            <a:off x="3387862"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C7g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5" name="Graphic 54"/>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3722742"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6"/>
          <p:cNvSpPr txBox="1">
            <a:spLocks noChangeArrowheads="1"/>
          </p:cNvSpPr>
          <p:nvPr/>
        </p:nvSpPr>
        <p:spPr bwMode="auto">
          <a:xfrm>
            <a:off x="7650650"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C6i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46"/>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980576"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6"/>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Compute-optimized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58"/>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3722742" y="395384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6"/>
          <p:cNvSpPr txBox="1">
            <a:spLocks noChangeArrowheads="1"/>
          </p:cNvSpPr>
          <p:nvPr/>
        </p:nvSpPr>
        <p:spPr bwMode="auto">
          <a:xfrm>
            <a:off x="3394034"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C5d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8" name="TextBox 16"/>
          <p:cNvSpPr txBox="1">
            <a:spLocks noChangeArrowheads="1"/>
          </p:cNvSpPr>
          <p:nvPr/>
        </p:nvSpPr>
        <p:spPr bwMode="auto">
          <a:xfrm>
            <a:off x="4461646"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C5a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9" name="Graphic 83"/>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4789745" y="395384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p:cNvSpPr txBox="1">
            <a:spLocks noChangeArrowheads="1"/>
          </p:cNvSpPr>
          <p:nvPr/>
        </p:nvSpPr>
        <p:spPr bwMode="auto">
          <a:xfrm>
            <a:off x="6587110"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C6gn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3" name="Graphic 46"/>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6917036"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6"/>
          <p:cNvSpPr txBox="1">
            <a:spLocks noChangeArrowheads="1"/>
          </p:cNvSpPr>
          <p:nvPr/>
        </p:nvSpPr>
        <p:spPr bwMode="auto">
          <a:xfrm>
            <a:off x="5515762"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C6gd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5" name="Graphic 44"/>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5850642"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C7gn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74"/>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2654300"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56"/>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10125099"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p:cNvSpPr txBox="1">
            <a:spLocks noChangeArrowheads="1"/>
          </p:cNvSpPr>
          <p:nvPr/>
        </p:nvSpPr>
        <p:spPr bwMode="auto">
          <a:xfrm>
            <a:off x="979578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4/14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6" name="TextBox 16"/>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Memory-optimized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8" name="TextBox 16"/>
          <p:cNvSpPr txBox="1">
            <a:spLocks noChangeArrowheads="1"/>
          </p:cNvSpPr>
          <p:nvPr/>
        </p:nvSpPr>
        <p:spPr bwMode="auto">
          <a:xfrm>
            <a:off x="658544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R6g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9" name="Graphic 7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915640"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Graphic 5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042828"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16"/>
          <p:cNvSpPr txBox="1">
            <a:spLocks noChangeArrowheads="1"/>
          </p:cNvSpPr>
          <p:nvPr/>
        </p:nvSpPr>
        <p:spPr bwMode="auto">
          <a:xfrm>
            <a:off x="3388742" y="440798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R5gd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3" name="TextBox 16"/>
          <p:cNvSpPr txBox="1">
            <a:spLocks noChangeArrowheads="1"/>
          </p:cNvSpPr>
          <p:nvPr/>
        </p:nvSpPr>
        <p:spPr bwMode="auto">
          <a:xfrm>
            <a:off x="8719572"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5" name="TextBox 16"/>
          <p:cNvSpPr txBox="1">
            <a:spLocks noChangeArrowheads="1"/>
          </p:cNvSpPr>
          <p:nvPr/>
        </p:nvSpPr>
        <p:spPr bwMode="auto">
          <a:xfrm>
            <a:off x="9787071"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46" name="Graphic 8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10115170"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Graphic 4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718668" y="3950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10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653414" y="39499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Box 16"/>
          <p:cNvSpPr txBox="1">
            <a:spLocks noChangeArrowheads="1"/>
          </p:cNvSpPr>
          <p:nvPr/>
        </p:nvSpPr>
        <p:spPr bwMode="auto">
          <a:xfrm>
            <a:off x="2325924" y="4407148"/>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R5ad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0" name="Graphic 108"/>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4783496" y="39499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6"/>
          <p:cNvSpPr txBox="1">
            <a:spLocks noChangeArrowheads="1"/>
          </p:cNvSpPr>
          <p:nvPr/>
        </p:nvSpPr>
        <p:spPr bwMode="auto">
          <a:xfrm>
            <a:off x="4456615" y="4407148"/>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R5b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2" name="Graphic 108"/>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862806" y="395476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Box 16"/>
          <p:cNvSpPr txBox="1">
            <a:spLocks noChangeArrowheads="1"/>
          </p:cNvSpPr>
          <p:nvPr/>
        </p:nvSpPr>
        <p:spPr bwMode="auto">
          <a:xfrm>
            <a:off x="5526413" y="441196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5" name="TextBox 16"/>
          <p:cNvSpPr txBox="1">
            <a:spLocks noChangeArrowheads="1"/>
          </p:cNvSpPr>
          <p:nvPr/>
        </p:nvSpPr>
        <p:spPr bwMode="auto">
          <a:xfrm>
            <a:off x="764571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R6i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6" name="Graphic 74"/>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7975911"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Graphic 158"/>
          <p:cNvPicPr>
            <a:picLocks noChangeAspect="1"/>
          </p:cNvPicPr>
          <p:nvPr/>
        </p:nvPicPr>
        <p:blipFill>
          <a:blip r:embed="rId18">
            <a:extLst>
              <a:ext uri="{96DAC541-7B7A-43D3-8B79-37D633B846F1}">
                <asvg:svgBlip xmlns:asvg="http://schemas.microsoft.com/office/drawing/2016/SVG/main" r:embed="rId19"/>
              </a:ext>
            </a:extLst>
          </a:blip>
          <a:srcRect/>
          <a:stretch>
            <a:fillRect/>
          </a:stretch>
        </p:blipFill>
        <p:spPr>
          <a:xfrm>
            <a:off x="6917122" y="3951325"/>
            <a:ext cx="457200" cy="457200"/>
          </a:xfrm>
          <a:prstGeom prst="rect">
            <a:avLst/>
          </a:prstGeom>
        </p:spPr>
      </p:pic>
      <p:sp>
        <p:nvSpPr>
          <p:cNvPr id="162" name="TextBox 16"/>
          <p:cNvSpPr txBox="1">
            <a:spLocks noChangeArrowheads="1"/>
          </p:cNvSpPr>
          <p:nvPr/>
        </p:nvSpPr>
        <p:spPr bwMode="auto">
          <a:xfrm>
            <a:off x="6592540"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R4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3" name="TextBox 16"/>
          <p:cNvSpPr txBox="1">
            <a:spLocks noChangeArrowheads="1"/>
          </p:cNvSpPr>
          <p:nvPr/>
        </p:nvSpPr>
        <p:spPr bwMode="auto">
          <a:xfrm>
            <a:off x="3390141" y="547476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X1e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4" name="TextBox 16"/>
          <p:cNvSpPr txBox="1">
            <a:spLocks noChangeArrowheads="1"/>
          </p:cNvSpPr>
          <p:nvPr/>
        </p:nvSpPr>
        <p:spPr bwMode="auto">
          <a:xfrm>
            <a:off x="4452518" y="5470959"/>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7" name="Graphic 94"/>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3724214" y="503159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raphic 168"/>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4793237" y="50169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16"/>
          <p:cNvSpPr txBox="1">
            <a:spLocks noChangeArrowheads="1"/>
          </p:cNvSpPr>
          <p:nvPr/>
        </p:nvSpPr>
        <p:spPr bwMode="auto">
          <a:xfrm>
            <a:off x="7668913"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X2gd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2" name="Graphic 171"/>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7987632" y="3951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16"/>
          <p:cNvSpPr txBox="1">
            <a:spLocks noChangeArrowheads="1"/>
          </p:cNvSpPr>
          <p:nvPr/>
        </p:nvSpPr>
        <p:spPr bwMode="auto">
          <a:xfrm>
            <a:off x="8715013"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X2idn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4" name="Graphic 173"/>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9050065" y="3951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16"/>
          <p:cNvSpPr txBox="1">
            <a:spLocks noChangeArrowheads="1"/>
          </p:cNvSpPr>
          <p:nvPr/>
        </p:nvSpPr>
        <p:spPr bwMode="auto">
          <a:xfrm>
            <a:off x="9792095"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X2iedn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6" name="Graphic 175"/>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10128580" y="3951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p:cNvSpPr txBox="1">
            <a:spLocks noChangeArrowheads="1"/>
          </p:cNvSpPr>
          <p:nvPr/>
        </p:nvSpPr>
        <p:spPr bwMode="auto">
          <a:xfrm>
            <a:off x="5552532" y="5475713"/>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High Memory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0" name="TextBox 16"/>
          <p:cNvSpPr txBox="1">
            <a:spLocks noChangeArrowheads="1"/>
          </p:cNvSpPr>
          <p:nvPr/>
        </p:nvSpPr>
        <p:spPr bwMode="auto">
          <a:xfrm>
            <a:off x="6585441" y="54757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z1d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1" name="Graphic 180"/>
          <p:cNvPicPr>
            <a:picLocks noChangeAspect="1"/>
          </p:cNvPicPr>
          <p:nvPr/>
        </p:nvPicPr>
        <p:blipFill>
          <a:blip r:embed="rId30">
            <a:extLst>
              <a:ext uri="{96DAC541-7B7A-43D3-8B79-37D633B846F1}">
                <asvg:svgBlip xmlns:asvg="http://schemas.microsoft.com/office/drawing/2016/SVG/main" r:embed="rId31"/>
              </a:ext>
            </a:extLst>
          </a:blip>
          <a:srcRect/>
          <a:stretch>
            <a:fillRect/>
          </a:stretch>
        </p:blipFill>
        <p:spPr>
          <a:xfrm>
            <a:off x="5879941" y="5021718"/>
            <a:ext cx="457200" cy="457200"/>
          </a:xfrm>
          <a:prstGeom prst="rect">
            <a:avLst/>
          </a:prstGeom>
        </p:spPr>
      </p:pic>
      <p:pic>
        <p:nvPicPr>
          <p:cNvPr id="182" name="Graphic 104"/>
          <p:cNvPicPr>
            <a:picLocks noChangeAspect="1" noChangeArrowheads="1"/>
          </p:cNvPicPr>
          <p:nvPr/>
        </p:nvPicPr>
        <p:blipFill>
          <a:blip r:embed="rId32">
            <a:extLst>
              <a:ext uri="{96DAC541-7B7A-43D3-8B79-37D633B846F1}">
                <asvg:svgBlip xmlns:asvg="http://schemas.microsoft.com/office/drawing/2016/SVG/main" r:embed="rId33"/>
              </a:ext>
            </a:extLst>
          </a:blip>
          <a:srcRect/>
          <a:stretch>
            <a:fillRect/>
          </a:stretch>
        </p:blipFill>
        <p:spPr bwMode="auto">
          <a:xfrm>
            <a:off x="6920507" y="502171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TextBox 16"/>
          <p:cNvSpPr txBox="1">
            <a:spLocks noChangeArrowheads="1"/>
          </p:cNvSpPr>
          <p:nvPr/>
        </p:nvSpPr>
        <p:spPr bwMode="auto">
          <a:xfrm>
            <a:off x="2319101" y="547794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X2iezn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4" name="Graphic 183"/>
          <p:cNvPicPr>
            <a:picLocks noChangeAspect="1" noChangeArrowheads="1"/>
          </p:cNvPicPr>
          <p:nvPr/>
        </p:nvPicPr>
        <p:blipFill>
          <a:blip r:embed="rId34">
            <a:extLst>
              <a:ext uri="{96DAC541-7B7A-43D3-8B79-37D633B846F1}">
                <asvg:svgBlip xmlns:asvg="http://schemas.microsoft.com/office/drawing/2016/SVG/main" r:embed="rId35"/>
              </a:ext>
            </a:extLst>
          </a:blip>
          <a:srcRect/>
          <a:stretch>
            <a:fillRect/>
          </a:stretch>
        </p:blipFill>
        <p:spPr bwMode="auto">
          <a:xfrm>
            <a:off x="2653704" y="50239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R7iz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74"/>
          <p:cNvPicPr>
            <a:picLocks noChangeAspect="1" noChangeArrowheads="1"/>
          </p:cNvPicPr>
          <p:nvPr/>
        </p:nvPicPr>
        <p:blipFill>
          <a:blip r:embed="rId36">
            <a:extLst>
              <a:ext uri="{96DAC541-7B7A-43D3-8B79-37D633B846F1}">
                <asvg:svgBlip xmlns:asvg="http://schemas.microsoft.com/office/drawing/2016/SVG/main" r:embed="rId37"/>
              </a:ext>
            </a:extLst>
          </a:blip>
          <a:srcRect/>
          <a:stretch>
            <a:fillRect/>
          </a:stretch>
        </p:blipFill>
        <p:spPr bwMode="auto">
          <a:xfrm>
            <a:off x="2654300"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56"/>
          <p:cNvPicPr>
            <a:picLocks noChangeAspect="1" noChangeArrowheads="1"/>
          </p:cNvPicPr>
          <p:nvPr/>
        </p:nvPicPr>
        <p:blipFill>
          <a:blip r:embed="rId38">
            <a:extLst>
              <a:ext uri="{96DAC541-7B7A-43D3-8B79-37D633B846F1}">
                <asvg:svgBlip xmlns:asvg="http://schemas.microsoft.com/office/drawing/2016/SVG/main" r:embed="rId39"/>
              </a:ext>
            </a:extLst>
          </a:blip>
          <a:srcRect/>
          <a:stretch>
            <a:fillRect/>
          </a:stretch>
        </p:blipFill>
        <p:spPr bwMode="auto">
          <a:xfrm>
            <a:off x="4786264"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4457528"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R6idn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16"/>
          <p:cNvSpPr txBox="1">
            <a:spLocks noChangeArrowheads="1"/>
          </p:cNvSpPr>
          <p:nvPr/>
        </p:nvSpPr>
        <p:spPr bwMode="auto">
          <a:xfrm>
            <a:off x="5524834"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R6a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 name="Graphic 83"/>
          <p:cNvPicPr>
            <a:picLocks noChangeAspect="1" noChangeArrowheads="1"/>
          </p:cNvPicPr>
          <p:nvPr/>
        </p:nvPicPr>
        <p:blipFill>
          <a:blip r:embed="rId40">
            <a:extLst>
              <a:ext uri="{96DAC541-7B7A-43D3-8B79-37D633B846F1}">
                <asvg:svgBlip xmlns:asvg="http://schemas.microsoft.com/office/drawing/2016/SVG/main" r:embed="rId41"/>
              </a:ext>
            </a:extLst>
          </a:blip>
          <a:srcRect/>
          <a:stretch>
            <a:fillRect/>
          </a:stretch>
        </p:blipFill>
        <p:spPr bwMode="auto">
          <a:xfrm>
            <a:off x="5852405"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p:cNvSpPr txBox="1">
            <a:spLocks noChangeArrowheads="1"/>
          </p:cNvSpPr>
          <p:nvPr/>
        </p:nvSpPr>
        <p:spPr bwMode="auto">
          <a:xfrm>
            <a:off x="338437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R6in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74"/>
          <p:cNvPicPr>
            <a:picLocks noChangeAspect="1" noChangeArrowheads="1"/>
          </p:cNvPicPr>
          <p:nvPr/>
        </p:nvPicPr>
        <p:blipFill>
          <a:blip r:embed="rId42">
            <a:extLst>
              <a:ext uri="{96DAC541-7B7A-43D3-8B79-37D633B846F1}">
                <asvg:svgBlip xmlns:asvg="http://schemas.microsoft.com/office/drawing/2016/SVG/main" r:embed="rId43"/>
              </a:ext>
            </a:extLst>
          </a:blip>
          <a:srcRect/>
          <a:stretch>
            <a:fillRect/>
          </a:stretch>
        </p:blipFill>
        <p:spPr bwMode="auto">
          <a:xfrm>
            <a:off x="3720634"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5/14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8" name="TextBox 16"/>
          <p:cNvSpPr txBox="1">
            <a:spLocks noChangeArrowheads="1"/>
          </p:cNvSpPr>
          <p:nvPr/>
        </p:nvSpPr>
        <p:spPr bwMode="auto">
          <a:xfrm>
            <a:off x="231942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P4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2" name="TextBox 16"/>
          <p:cNvSpPr txBox="1">
            <a:spLocks noChangeArrowheads="1"/>
          </p:cNvSpPr>
          <p:nvPr/>
        </p:nvSpPr>
        <p:spPr bwMode="auto">
          <a:xfrm>
            <a:off x="3386696"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P4d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 name="TextBox 16"/>
          <p:cNvSpPr txBox="1">
            <a:spLocks noChangeArrowheads="1"/>
          </p:cNvSpPr>
          <p:nvPr/>
        </p:nvSpPr>
        <p:spPr bwMode="auto">
          <a:xfrm>
            <a:off x="5517294"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P3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4" name="TextBox 16"/>
          <p:cNvSpPr txBox="1">
            <a:spLocks noChangeArrowheads="1"/>
          </p:cNvSpPr>
          <p:nvPr/>
        </p:nvSpPr>
        <p:spPr bwMode="auto">
          <a:xfrm>
            <a:off x="6584906"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P3dn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5" name="TextBox 16"/>
          <p:cNvSpPr txBox="1">
            <a:spLocks noChangeArrowheads="1"/>
          </p:cNvSpPr>
          <p:nvPr/>
        </p:nvSpPr>
        <p:spPr bwMode="auto">
          <a:xfrm>
            <a:off x="7652518"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P2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8" name="Graphic 108"/>
          <p:cNvPicPr>
            <a:picLocks noChangeAspect="1" noChangeArrowheads="1"/>
          </p:cNvPicPr>
          <p:nvPr/>
        </p:nvPicPr>
        <p:blipFill>
          <a:blip/>
          <a:srcRect/>
          <a:stretch>
            <a:fillRect/>
          </a:stretch>
        </p:blipFill>
        <p:spPr bwMode="auto">
          <a:xfrm>
            <a:off x="3718695"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p:cNvSpPr txBox="1">
            <a:spLocks noChangeArrowheads="1"/>
          </p:cNvSpPr>
          <p:nvPr/>
        </p:nvSpPr>
        <p:spPr bwMode="auto">
          <a:xfrm>
            <a:off x="3390312"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Inf1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4" name="TextBox 16"/>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Accelerated-computing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10" name="TextBox 16"/>
          <p:cNvSpPr txBox="1">
            <a:spLocks noChangeArrowheads="1"/>
          </p:cNvSpPr>
          <p:nvPr/>
        </p:nvSpPr>
        <p:spPr bwMode="auto">
          <a:xfrm>
            <a:off x="8715996"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DL1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1" name="Graphic 83"/>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9040670"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TextBox 16"/>
          <p:cNvSpPr txBox="1">
            <a:spLocks noChangeArrowheads="1"/>
          </p:cNvSpPr>
          <p:nvPr/>
        </p:nvSpPr>
        <p:spPr bwMode="auto">
          <a:xfrm>
            <a:off x="9776968"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Trn1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3" name="Graphic 8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105067"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Graphic 108"/>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6914322"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TextBox 16"/>
          <p:cNvSpPr txBox="1">
            <a:spLocks noChangeArrowheads="1"/>
          </p:cNvSpPr>
          <p:nvPr/>
        </p:nvSpPr>
        <p:spPr bwMode="auto">
          <a:xfrm>
            <a:off x="658664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G4dn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0" name="Graphic 108"/>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979531"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Box 16"/>
          <p:cNvSpPr txBox="1">
            <a:spLocks noChangeArrowheads="1"/>
          </p:cNvSpPr>
          <p:nvPr/>
        </p:nvSpPr>
        <p:spPr bwMode="auto">
          <a:xfrm>
            <a:off x="766522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G4ad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32" name="TextBox 16"/>
          <p:cNvSpPr txBox="1">
            <a:spLocks noChangeArrowheads="1"/>
          </p:cNvSpPr>
          <p:nvPr/>
        </p:nvSpPr>
        <p:spPr bwMode="auto">
          <a:xfrm>
            <a:off x="8714170" y="441140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G3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3" name="Graphic 7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044740"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TextBox 16"/>
          <p:cNvSpPr txBox="1">
            <a:spLocks noChangeArrowheads="1"/>
          </p:cNvSpPr>
          <p:nvPr/>
        </p:nvSpPr>
        <p:spPr bwMode="auto">
          <a:xfrm>
            <a:off x="9781446"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5" name="Graphic 46"/>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10109949"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Graphic 108"/>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4783904"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TextBox 16"/>
          <p:cNvSpPr txBox="1">
            <a:spLocks noChangeArrowheads="1"/>
          </p:cNvSpPr>
          <p:nvPr/>
        </p:nvSpPr>
        <p:spPr bwMode="auto">
          <a:xfrm>
            <a:off x="444764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G5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8" name="Graphic 108"/>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5849113"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TextBox 16"/>
          <p:cNvSpPr txBox="1">
            <a:spLocks noChangeArrowheads="1"/>
          </p:cNvSpPr>
          <p:nvPr/>
        </p:nvSpPr>
        <p:spPr bwMode="auto">
          <a:xfrm>
            <a:off x="552622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G5g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40" name="TextBox 16"/>
          <p:cNvSpPr txBox="1">
            <a:spLocks noChangeArrowheads="1"/>
          </p:cNvSpPr>
          <p:nvPr/>
        </p:nvSpPr>
        <p:spPr bwMode="auto">
          <a:xfrm>
            <a:off x="2319420" y="548585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VT1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41" name="Graphic 46"/>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2653222" y="50286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43"/>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2654300"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56"/>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5847485"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58"/>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6911880"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83"/>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7976275"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6"/>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3718695"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4443534"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P4de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46"/>
          <p:cNvPicPr>
            <a:picLocks noChangeAspect="1" noChangeArrowheads="1"/>
          </p:cNvPicPr>
          <p:nvPr/>
        </p:nvPicPr>
        <p:blipFill>
          <a:blip r:embed="rId30">
            <a:extLst>
              <a:ext uri="{96DAC541-7B7A-43D3-8B79-37D633B846F1}">
                <asvg:svgBlip xmlns:asvg="http://schemas.microsoft.com/office/drawing/2016/SVG/main" r:embed="rId31"/>
              </a:ext>
            </a:extLst>
          </a:blip>
          <a:srcRect/>
          <a:stretch>
            <a:fillRect/>
          </a:stretch>
        </p:blipFill>
        <p:spPr bwMode="auto">
          <a:xfrm>
            <a:off x="4783090"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Inf2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104"/>
          <p:cNvPicPr>
            <a:picLocks noChangeAspect="1" noChangeArrowheads="1"/>
          </p:cNvPicPr>
          <p:nvPr/>
        </p:nvPicPr>
        <p:blipFill>
          <a:blip r:embed="rId32">
            <a:extLst>
              <a:ext uri="{96DAC541-7B7A-43D3-8B79-37D633B846F1}">
                <asvg:svgBlip xmlns:asvg="http://schemas.microsoft.com/office/drawing/2016/SVG/main" r:embed="rId33"/>
              </a:ext>
            </a:extLst>
          </a:blip>
          <a:srcRect/>
          <a:stretch>
            <a:fillRect/>
          </a:stretch>
        </p:blipFill>
        <p:spPr bwMode="auto">
          <a:xfrm>
            <a:off x="2647792"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6/14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4" name="TextBox 16"/>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Storage-optimized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8" name="TextBox 16"/>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D3en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9" name="Graphic 10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2647792"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6"/>
          <p:cNvSpPr txBox="1">
            <a:spLocks noChangeArrowheads="1"/>
          </p:cNvSpPr>
          <p:nvPr/>
        </p:nvSpPr>
        <p:spPr bwMode="auto">
          <a:xfrm>
            <a:off x="3386138"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H1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1" name="Graphic 104"/>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720211"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71"/>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2653208" y="2873705"/>
            <a:ext cx="457200" cy="457200"/>
          </a:xfrm>
          <a:prstGeom prst="rect">
            <a:avLst/>
          </a:prstGeom>
        </p:spPr>
      </p:pic>
      <p:sp>
        <p:nvSpPr>
          <p:cNvPr id="73" name="TextBox 16"/>
          <p:cNvSpPr txBox="1">
            <a:spLocks noChangeArrowheads="1"/>
          </p:cNvSpPr>
          <p:nvPr/>
        </p:nvSpPr>
        <p:spPr bwMode="auto">
          <a:xfrm>
            <a:off x="231976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Im4gn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4" name="TextBox 16"/>
          <p:cNvSpPr txBox="1">
            <a:spLocks noChangeArrowheads="1"/>
          </p:cNvSpPr>
          <p:nvPr/>
        </p:nvSpPr>
        <p:spPr bwMode="auto">
          <a:xfrm>
            <a:off x="338613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Is4gen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6" name="Graphic 9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717380" y="28737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774037"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p:cNvSpPr txBox="1">
            <a:spLocks noChangeArrowheads="1"/>
          </p:cNvSpPr>
          <p:nvPr/>
        </p:nvSpPr>
        <p:spPr bwMode="auto">
          <a:xfrm>
            <a:off x="4446547" y="440820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DB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1" name="Graphic 30"/>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a:off x="5845724" y="2873705"/>
            <a:ext cx="457200" cy="457200"/>
          </a:xfrm>
          <a:prstGeom prst="rect">
            <a:avLst/>
          </a:prstGeom>
        </p:spPr>
      </p:pic>
      <p:sp>
        <p:nvSpPr>
          <p:cNvPr id="32" name="TextBox 16"/>
          <p:cNvSpPr txBox="1">
            <a:spLocks noChangeArrowheads="1"/>
          </p:cNvSpPr>
          <p:nvPr/>
        </p:nvSpPr>
        <p:spPr bwMode="auto">
          <a:xfrm>
            <a:off x="5506359"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I3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3" name="TextBox 16"/>
          <p:cNvSpPr txBox="1">
            <a:spLocks noChangeArrowheads="1"/>
          </p:cNvSpPr>
          <p:nvPr/>
        </p:nvSpPr>
        <p:spPr bwMode="auto">
          <a:xfrm>
            <a:off x="6572730"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I3en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8" name="TextBox 16"/>
          <p:cNvSpPr txBox="1">
            <a:spLocks noChangeArrowheads="1"/>
          </p:cNvSpPr>
          <p:nvPr/>
        </p:nvSpPr>
        <p:spPr bwMode="auto">
          <a:xfrm>
            <a:off x="8700074"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D2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9" name="TextBox 16"/>
          <p:cNvSpPr txBox="1">
            <a:spLocks noChangeArrowheads="1"/>
          </p:cNvSpPr>
          <p:nvPr/>
        </p:nvSpPr>
        <p:spPr bwMode="auto">
          <a:xfrm>
            <a:off x="9775776"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D3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9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909896" y="28737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40"/>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9038240" y="2873705"/>
            <a:ext cx="457200" cy="457200"/>
          </a:xfrm>
          <a:prstGeom prst="rect">
            <a:avLst/>
          </a:prstGeom>
        </p:spPr>
      </p:pic>
      <p:pic>
        <p:nvPicPr>
          <p:cNvPr id="42" name="Graphic 104"/>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10102414" y="28737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108"/>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7974068" y="28737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6"/>
          <p:cNvSpPr txBox="1">
            <a:spLocks noChangeArrowheads="1"/>
          </p:cNvSpPr>
          <p:nvPr/>
        </p:nvSpPr>
        <p:spPr bwMode="auto">
          <a:xfrm>
            <a:off x="7628483" y="333090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I2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 name="TextBox 16"/>
          <p:cNvSpPr txBox="1">
            <a:spLocks noChangeArrowheads="1"/>
          </p:cNvSpPr>
          <p:nvPr/>
        </p:nvSpPr>
        <p:spPr bwMode="auto">
          <a:xfrm>
            <a:off x="4451901"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I4i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94"/>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4781552" y="28737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p:cNvSpPr txBox="1">
            <a:spLocks noChangeArrowheads="1"/>
          </p:cNvSpPr>
          <p:nvPr/>
        </p:nvSpPr>
        <p:spPr bwMode="auto">
          <a:xfrm>
            <a:off x="240942" y="5047859"/>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HPC-optimized </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16"/>
          <p:cNvSpPr txBox="1">
            <a:spLocks noChangeArrowheads="1"/>
          </p:cNvSpPr>
          <p:nvPr/>
        </p:nvSpPr>
        <p:spPr bwMode="auto">
          <a:xfrm>
            <a:off x="2314314" y="54721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Hpc6id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5"/>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2649127" y="502154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p:cNvSpPr txBox="1">
            <a:spLocks noChangeArrowheads="1"/>
          </p:cNvSpPr>
          <p:nvPr/>
        </p:nvSpPr>
        <p:spPr bwMode="auto">
          <a:xfrm>
            <a:off x="3386494" y="547383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Hpc6a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 name="Graphic 46"/>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3715322" y="501679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114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1141"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1144" name="Text Placeholder 4"/>
          <p:cNvSpPr>
            <a:spLocks noGrp="1" noChangeArrowheads="1"/>
          </p:cNvSpPr>
          <p:nvPr>
            <p:ph type="body" sz="quarter" idx="10"/>
          </p:nvPr>
        </p:nvSpPr>
        <p:spPr/>
        <p:txBody>
          <a:bodyPr/>
          <a:lstStyle/>
          <a:p>
            <a:r>
              <a:rPr lang="en-US" altLang="en-US" dirty="0"/>
              <a:t>7/14</a:t>
            </a:r>
            <a:endParaRPr lang="en-US" altLang="en-US" dirty="0"/>
          </a:p>
        </p:txBody>
      </p:sp>
      <p:sp>
        <p:nvSpPr>
          <p:cNvPr id="91145" name="TextBox 18"/>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Elastic Beanstalk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Lambda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Lightsail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1151" name="TextBox 16"/>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Deployment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1152" name="TextBox 17"/>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 function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1153" name="TextBox 25"/>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1154"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40075" y="27686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40075" y="386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394325" y="278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EC2</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Auto Scaling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3"/>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0964" name="Slide Number Placeholder 4"/>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D6CD928-9B6D-AA42-ACE2-DC74BB9841B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0961" name="Title 5"/>
          <p:cNvSpPr>
            <a:spLocks noGrp="1" noChangeArrowheads="1"/>
          </p:cNvSpPr>
          <p:nvPr>
            <p:ph type="title"/>
          </p:nvPr>
        </p:nvSpPr>
        <p:spPr/>
        <p:txBody>
          <a:bodyPr/>
          <a:lstStyle/>
          <a:p>
            <a:r>
              <a:rPr lang="en-US" altLang="en-US" dirty="0"/>
              <a:t>Contents</a:t>
            </a:r>
            <a:endParaRPr lang="en-US" altLang="en-US" dirty="0"/>
          </a:p>
        </p:txBody>
      </p:sp>
      <p:sp>
        <p:nvSpPr>
          <p:cNvPr id="12" name="Content Placeholder 6"/>
          <p:cNvSpPr txBox="1"/>
          <p:nvPr/>
        </p:nvSpPr>
        <p:spPr>
          <a:xfrm>
            <a:off x="240942" y="1246909"/>
            <a:ext cx="11710116" cy="46116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0A1C9"/>
                </a:solidFill>
                <a:hlinkClick r:id="rId1" action="ppaction://hlinksldjump"/>
              </a:rPr>
              <a:t>Introduction</a:t>
            </a:r>
            <a:endParaRPr lang="en-US" dirty="0">
              <a:solidFill>
                <a:srgbClr val="00A1C9"/>
              </a:solidFill>
            </a:endParaRPr>
          </a:p>
          <a:p>
            <a:pPr>
              <a:lnSpc>
                <a:spcPct val="150000"/>
              </a:lnSpc>
            </a:pPr>
            <a:r>
              <a:rPr lang="en-US" dirty="0">
                <a:solidFill>
                  <a:srgbClr val="00A1C9"/>
                </a:solidFill>
                <a:hlinkClick r:id="rId2" action="ppaction://hlinksldjump"/>
              </a:rPr>
              <a:t>System</a:t>
            </a:r>
            <a:endParaRPr lang="en-US" dirty="0">
              <a:solidFill>
                <a:srgbClr val="00A1C9"/>
              </a:solidFill>
            </a:endParaRPr>
          </a:p>
          <a:p>
            <a:pPr>
              <a:lnSpc>
                <a:spcPct val="150000"/>
              </a:lnSpc>
            </a:pPr>
            <a:r>
              <a:rPr lang="en-US" dirty="0">
                <a:solidFill>
                  <a:srgbClr val="00A1C9"/>
                </a:solidFill>
                <a:hlinkClick r:id="rId3" action="ppaction://hlinksldjump"/>
              </a:rPr>
              <a:t>Guidelines</a:t>
            </a:r>
            <a:endParaRPr lang="en-US" dirty="0">
              <a:solidFill>
                <a:srgbClr val="00A1C9"/>
              </a:solidFill>
              <a:hlinkClick r:id="rId4" action="ppaction://hlinksldjump"/>
            </a:endParaRPr>
          </a:p>
          <a:p>
            <a:pPr>
              <a:lnSpc>
                <a:spcPct val="150000"/>
              </a:lnSpc>
            </a:pPr>
            <a:r>
              <a:rPr lang="en-US" dirty="0">
                <a:solidFill>
                  <a:srgbClr val="00A1C9"/>
                </a:solidFill>
                <a:hlinkClick r:id="rId5" action="ppaction://hlinksldjump"/>
              </a:rPr>
              <a:t>Examples</a:t>
            </a:r>
            <a:endParaRPr lang="en-US" dirty="0">
              <a:solidFill>
                <a:srgbClr val="00A1C9"/>
              </a:solidFill>
            </a:endParaRPr>
          </a:p>
          <a:p>
            <a:pPr>
              <a:lnSpc>
                <a:spcPct val="150000"/>
              </a:lnSpc>
            </a:pPr>
            <a:r>
              <a:rPr lang="en-US" dirty="0">
                <a:solidFill>
                  <a:srgbClr val="00A1C9"/>
                </a:solidFill>
                <a:hlinkClick r:id="rId4" action="ppaction://hlinksldjump"/>
              </a:rPr>
              <a:t>Elements</a:t>
            </a:r>
            <a:endParaRPr lang="en-US" dirty="0">
              <a:solidFill>
                <a:srgbClr val="00A1C9"/>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216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2164"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2167" name="Text Placeholder 4"/>
          <p:cNvSpPr>
            <a:spLocks noGrp="1" noChangeArrowheads="1"/>
          </p:cNvSpPr>
          <p:nvPr>
            <p:ph type="body" sz="quarter" idx="10"/>
          </p:nvPr>
        </p:nvSpPr>
        <p:spPr/>
        <p:txBody>
          <a:bodyPr/>
          <a:lstStyle/>
          <a:p>
            <a:r>
              <a:rPr lang="en-US" altLang="en-US" dirty="0"/>
              <a:t>8/14</a:t>
            </a:r>
            <a:endParaRPr lang="en-US" altLang="en-US" dirty="0"/>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 name="TextBox 26"/>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Serverless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 Repository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21577" y="1185069"/>
            <a:ext cx="762000" cy="762000"/>
          </a:xfrm>
          <a:prstGeom prst="rect">
            <a:avLst/>
          </a:prstGeom>
        </p:spPr>
      </p:pic>
      <p:sp>
        <p:nvSpPr>
          <p:cNvPr id="17" name="TextBox 21"/>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Outposts rack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24"/>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Outposts servers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2"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986088" y="1185069"/>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Outposts family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31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31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3192" name="Text Placeholder 4"/>
          <p:cNvSpPr>
            <a:spLocks noGrp="1" noChangeArrowheads="1"/>
          </p:cNvSpPr>
          <p:nvPr>
            <p:ph type="body" sz="quarter" idx="10"/>
          </p:nvPr>
        </p:nvSpPr>
        <p:spPr/>
        <p:txBody>
          <a:bodyPr/>
          <a:lstStyle/>
          <a:p>
            <a:pPr eaLnBrk="1" hangingPunct="1"/>
            <a:r>
              <a:rPr lang="en-US" altLang="en-US" dirty="0"/>
              <a:t>9/14</a:t>
            </a:r>
            <a:endParaRPr lang="en-US" altLang="en-US" dirty="0"/>
          </a:p>
        </p:txBody>
      </p:sp>
      <p:sp>
        <p:nvSpPr>
          <p:cNvPr id="93193"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VMware Cloud on AWS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Deadline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3196" name="TextBox 21"/>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XMesh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p:cNvSpPr txBox="1">
            <a:spLocks noChangeArrowheads="1"/>
          </p:cNvSpPr>
          <p:nvPr/>
        </p:nvSpPr>
        <p:spPr bwMode="auto">
          <a:xfrm>
            <a:off x="9109062"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Frost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4215"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4213"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4216" name="Text Placeholder 4"/>
          <p:cNvSpPr>
            <a:spLocks noGrp="1" noChangeArrowheads="1"/>
          </p:cNvSpPr>
          <p:nvPr>
            <p:ph type="body" sz="quarter" idx="10"/>
          </p:nvPr>
        </p:nvSpPr>
        <p:spPr/>
        <p:txBody>
          <a:bodyPr/>
          <a:lstStyle/>
          <a:p>
            <a:pPr eaLnBrk="1" hangingPunct="1"/>
            <a:r>
              <a:rPr lang="en-US" altLang="en-US" dirty="0"/>
              <a:t>10/14</a:t>
            </a:r>
            <a:endParaRPr lang="en-US" altLang="en-US" dirty="0"/>
          </a:p>
        </p:txBody>
      </p:sp>
      <p:sp>
        <p:nvSpPr>
          <p:cNvPr id="94217"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Krakatoa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Sequoia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4220" name="TextBox 21"/>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Stoke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p:cNvSpPr txBox="1">
            <a:spLocks noChangeArrowheads="1"/>
          </p:cNvSpPr>
          <p:nvPr/>
        </p:nvSpPr>
        <p:spPr bwMode="auto">
          <a:xfrm>
            <a:off x="9097169"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Wavelength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523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5237"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5240" name="Text Placeholder 4"/>
          <p:cNvSpPr>
            <a:spLocks noGrp="1" noChangeArrowheads="1"/>
          </p:cNvSpPr>
          <p:nvPr>
            <p:ph type="body" sz="quarter" idx="10"/>
          </p:nvPr>
        </p:nvSpPr>
        <p:spPr/>
        <p:txBody>
          <a:bodyPr/>
          <a:lstStyle/>
          <a:p>
            <a:pPr eaLnBrk="1" hangingPunct="1"/>
            <a:r>
              <a:rPr lang="en-US" altLang="en-US" dirty="0"/>
              <a:t>11/14</a:t>
            </a:r>
            <a:endParaRPr lang="en-US" altLang="en-US" dirty="0"/>
          </a:p>
        </p:txBody>
      </p:sp>
      <p:sp>
        <p:nvSpPr>
          <p:cNvPr id="95241"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Compute Optimizer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Local Zones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5244" name="TextBox 21"/>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EC2 Image Builder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Bottlerocket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626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6258"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6261" name="Text Placeholder 4"/>
          <p:cNvSpPr>
            <a:spLocks noGrp="1" noChangeArrowheads="1"/>
          </p:cNvSpPr>
          <p:nvPr>
            <p:ph type="body" sz="quarter" idx="10"/>
          </p:nvPr>
        </p:nvSpPr>
        <p:spPr/>
        <p:txBody>
          <a:bodyPr/>
          <a:lstStyle/>
          <a:p>
            <a:pPr eaLnBrk="1" hangingPunct="1"/>
            <a:r>
              <a:rPr lang="en-US" altLang="en-US" dirty="0"/>
              <a:t>12/14</a:t>
            </a:r>
            <a:endParaRPr lang="en-US" altLang="en-US" dirty="0"/>
          </a:p>
        </p:txBody>
      </p:sp>
      <p:sp>
        <p:nvSpPr>
          <p:cNvPr id="96262"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ParallelCluster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5245100"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NICE DCV</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Nitro Enclaves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 name="Graphic 1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5215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Elastic Fabric Adapter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626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6258"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6261" name="Text Placeholder 4"/>
          <p:cNvSpPr>
            <a:spLocks noGrp="1" noChangeArrowheads="1"/>
          </p:cNvSpPr>
          <p:nvPr>
            <p:ph type="body" sz="quarter" idx="10"/>
          </p:nvPr>
        </p:nvSpPr>
        <p:spPr/>
        <p:txBody>
          <a:bodyPr/>
          <a:lstStyle/>
          <a:p>
            <a:pPr eaLnBrk="1" hangingPunct="1"/>
            <a:r>
              <a:rPr lang="en-US" altLang="en-US" dirty="0"/>
              <a:t>13/14</a:t>
            </a:r>
            <a:endParaRPr lang="en-US" altLang="en-US" dirty="0"/>
          </a:p>
        </p:txBody>
      </p:sp>
      <p:sp>
        <p:nvSpPr>
          <p:cNvPr id="96262"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 Runner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NICE EnginFrame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Batch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 name="Graphic 1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215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Genomics CLI</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626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6258"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6261" name="Text Placeholder 4"/>
          <p:cNvSpPr>
            <a:spLocks noGrp="1" noChangeArrowheads="1"/>
          </p:cNvSpPr>
          <p:nvPr>
            <p:ph type="body" sz="quarter" idx="10"/>
          </p:nvPr>
        </p:nvSpPr>
        <p:spPr/>
        <p:txBody>
          <a:bodyPr/>
          <a:lstStyle/>
          <a:p>
            <a:pPr eaLnBrk="1" hangingPunct="1"/>
            <a:r>
              <a:rPr lang="en-US" altLang="en-US" dirty="0"/>
              <a:t>14/14</a:t>
            </a:r>
            <a:endParaRPr lang="en-US" altLang="en-US" dirty="0"/>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SimSpace Weaver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9728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728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 name="Title 5"/>
          <p:cNvSpPr>
            <a:spLocks noGrp="1"/>
          </p:cNvSpPr>
          <p:nvPr>
            <p:ph type="ctrTitle"/>
          </p:nvPr>
        </p:nvSpPr>
        <p:spPr/>
        <p:txBody>
          <a:bodyPr/>
          <a:lstStyle/>
          <a:p>
            <a:r>
              <a:rPr lang="en-US" dirty="0"/>
              <a:t>Contact Center</a:t>
            </a:r>
            <a:endParaRPr lang="en-US" dirty="0"/>
          </a:p>
        </p:txBody>
      </p:sp>
      <p:sp>
        <p:nvSpPr>
          <p:cNvPr id="97285"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COMING Q2-2023</a:t>
            </a:r>
            <a:endParaRPr lang="en-US" altLang="en-US" sz="1200" b="1" dirty="0">
              <a:solidFill>
                <a:schemeClr val="bg1"/>
              </a:solidFill>
              <a:latin typeface="Arial" panose="02080604020202020204" pitchFamily="34" charset="0"/>
              <a:cs typeface="Arial" panose="02080604020202020204" pitchFamily="34" charset="0"/>
            </a:endParaRPr>
          </a:p>
        </p:txBody>
      </p:sp>
      <p:sp>
        <p:nvSpPr>
          <p:cNvPr id="5" name="Rectangle 4"/>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dirty="0"/>
              <a:t>© </a:t>
            </a:r>
            <a:r>
              <a:rPr lang="en-US" altLang="en-US" dirty="0"/>
              <a:t>2023</a:t>
            </a:r>
            <a:r>
              <a:rPr lang="en-US" dirty="0"/>
              <a:t>, Amazon Web Services, Inc. or its affiliates. All rights reserved.</a:t>
            </a:r>
            <a:endParaRPr lang="en-US" dirty="0"/>
          </a:p>
        </p:txBody>
      </p:sp>
      <p:sp>
        <p:nvSpPr>
          <p:cNvPr id="3" name="Slide Number Placeholder 2"/>
          <p:cNvSpPr>
            <a:spLocks noGrp="1"/>
          </p:cNvSpPr>
          <p:nvPr>
            <p:ph type="sldNum" sz="quarter" idx="4"/>
          </p:nvPr>
        </p:nvSpPr>
        <p:spPr/>
        <p:txBody>
          <a:bodyPr/>
          <a:lstStyle/>
          <a:p>
            <a:fld id="{B1C588C1-1042-BC47-B84D-2032ED7FAC95}" type="slidenum">
              <a:rPr lang="en-US" smtClean="0"/>
            </a:fld>
            <a:endParaRPr lang="en-US" dirty="0"/>
          </a:p>
        </p:txBody>
      </p:sp>
      <p:sp>
        <p:nvSpPr>
          <p:cNvPr id="4" name="Title 3"/>
          <p:cNvSpPr>
            <a:spLocks noGrp="1"/>
          </p:cNvSpPr>
          <p:nvPr>
            <p:ph type="title"/>
          </p:nvPr>
        </p:nvSpPr>
        <p:spPr/>
        <p:txBody>
          <a:bodyPr/>
          <a:lstStyle/>
          <a:p>
            <a:r>
              <a:rPr lang="en-US" dirty="0"/>
              <a:t>Contact Center</a:t>
            </a:r>
            <a:endParaRPr lang="en-US" dirty="0"/>
          </a:p>
        </p:txBody>
      </p:sp>
      <p:sp>
        <p:nvSpPr>
          <p:cNvPr id="9" name="Text Placeholder 8"/>
          <p:cNvSpPr>
            <a:spLocks noGrp="1"/>
          </p:cNvSpPr>
          <p:nvPr>
            <p:ph type="body" sz="quarter" idx="10"/>
          </p:nvPr>
        </p:nvSpPr>
        <p:spPr/>
        <p:txBody>
          <a:bodyPr/>
          <a:lstStyle/>
          <a:p>
            <a:r>
              <a:rPr lang="en-US"/>
              <a:t>1/1</a:t>
            </a:r>
            <a:endParaRPr lang="en-US"/>
          </a:p>
        </p:txBody>
      </p:sp>
      <p:pic>
        <p:nvPicPr>
          <p:cNvPr id="6"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8" name="Straight Connector 7"/>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0900"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728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7282" name="Title 1"/>
          <p:cNvSpPr>
            <a:spLocks noGrp="1" noChangeArrowheads="1"/>
          </p:cNvSpPr>
          <p:nvPr>
            <p:ph type="ctrTitle"/>
          </p:nvPr>
        </p:nvSpPr>
        <p:spPr/>
        <p:txBody>
          <a:bodyPr/>
          <a:lstStyle/>
          <a:p>
            <a:pPr eaLnBrk="1" hangingPunct="1"/>
            <a:r>
              <a:rPr lang="en-US" altLang="en-US" dirty="0"/>
              <a:t>Containers</a:t>
            </a:r>
            <a:endParaRPr lang="en-US" altLang="en-US" dirty="0"/>
          </a:p>
        </p:txBody>
      </p:sp>
      <p:sp>
        <p:nvSpPr>
          <p:cNvPr id="97285"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noChangeArrowheads="1"/>
          </p:cNvSpPr>
          <p:nvPr>
            <p:ph type="ctrTitle"/>
          </p:nvPr>
        </p:nvSpPr>
        <p:spPr>
          <a:xfrm>
            <a:off x="152400" y="1473200"/>
            <a:ext cx="9650413" cy="2595563"/>
          </a:xfrm>
        </p:spPr>
        <p:txBody>
          <a:bodyPr/>
          <a:lstStyle/>
          <a:p>
            <a:pPr eaLnBrk="1" hangingPunct="1"/>
            <a:r>
              <a:rPr lang="en-US" altLang="en-US" dirty="0"/>
              <a:t>Introduction</a:t>
            </a:r>
            <a:endParaRPr lang="en-US" altLang="en-US" dirty="0"/>
          </a:p>
        </p:txBody>
      </p:sp>
      <p:sp>
        <p:nvSpPr>
          <p:cNvPr id="6" name="Subtitle 5"/>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endParaRPr lang="en-US" dirty="0"/>
          </a:p>
        </p:txBody>
      </p:sp>
      <p:sp>
        <p:nvSpPr>
          <p:cNvPr id="41987" name="Footer Placeholder 3"/>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1988" name="Slide Number Placeholder 6"/>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9818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830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8307" name="Title 1"/>
          <p:cNvSpPr>
            <a:spLocks noGrp="1" noChangeArrowheads="1"/>
          </p:cNvSpPr>
          <p:nvPr>
            <p:ph type="title"/>
          </p:nvPr>
        </p:nvSpPr>
        <p:spPr/>
        <p:txBody>
          <a:bodyPr/>
          <a:lstStyle/>
          <a:p>
            <a:pPr eaLnBrk="1" hangingPunct="1"/>
            <a:r>
              <a:rPr lang="en-US" altLang="en-US" dirty="0"/>
              <a:t>Containers</a:t>
            </a:r>
            <a:endParaRPr lang="en-US" altLang="en-US" dirty="0"/>
          </a:p>
        </p:txBody>
      </p:sp>
      <p:sp>
        <p:nvSpPr>
          <p:cNvPr id="98310" name="Text Placeholder 4"/>
          <p:cNvSpPr>
            <a:spLocks noGrp="1" noChangeArrowheads="1"/>
          </p:cNvSpPr>
          <p:nvPr>
            <p:ph type="body" sz="quarter" idx="10"/>
          </p:nvPr>
        </p:nvSpPr>
        <p:spPr/>
        <p:txBody>
          <a:bodyPr/>
          <a:lstStyle/>
          <a:p>
            <a:pPr eaLnBrk="1" hangingPunct="1"/>
            <a:r>
              <a:rPr lang="en-US" altLang="en-US" dirty="0"/>
              <a:t>1/3</a:t>
            </a:r>
            <a:endParaRPr lang="en-US" altLang="en-US" dirty="0"/>
          </a:p>
        </p:txBody>
      </p:sp>
      <p:sp>
        <p:nvSpPr>
          <p:cNvPr id="98311" name="TextBox 9"/>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Kubernetes Service (Amazon EKS)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12" name="TextBox 12"/>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ECS Anywhere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Container Registry (Amazon ECR)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19" name="TextBox 24"/>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Container Service (Amazon ECS)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20" name="TextBox 25"/>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Container 1</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21" name="TextBox 26"/>
          <p:cNvSpPr txBox="1">
            <a:spLocks noChangeArrowheads="1"/>
          </p:cNvSpPr>
          <p:nvPr/>
        </p:nvSpPr>
        <p:spPr bwMode="auto">
          <a:xfrm>
            <a:off x="7867197"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Container 2</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22" name="TextBox 27"/>
          <p:cNvSpPr txBox="1">
            <a:spLocks noChangeArrowheads="1"/>
          </p:cNvSpPr>
          <p:nvPr/>
        </p:nvSpPr>
        <p:spPr bwMode="auto">
          <a:xfrm>
            <a:off x="6756400" y="396771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Container 3</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24" name="TextBox 29"/>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Registry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25" name="TextBox 30"/>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Image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8327" name="Graphic 6"/>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407025" y="35620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07025" y="274174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156450" y="27385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252165" y="27385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138988" y="35295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9"/>
          <p:cNvSpPr txBox="1">
            <a:spLocks noChangeArrowheads="1"/>
          </p:cNvSpPr>
          <p:nvPr/>
        </p:nvSpPr>
        <p:spPr bwMode="auto">
          <a:xfrm>
            <a:off x="2643871" y="3159185"/>
            <a:ext cx="13559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EKS on Outposts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8"/>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3132952" y="27019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8"/>
          <p:cNvSpPr txBox="1">
            <a:spLocks noChangeArrowheads="1"/>
          </p:cNvSpPr>
          <p:nvPr/>
        </p:nvSpPr>
        <p:spPr bwMode="auto">
          <a:xfrm>
            <a:off x="6771879" y="4793494"/>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Service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31"/>
          <p:cNvSpPr txBox="1">
            <a:spLocks noChangeArrowheads="1"/>
          </p:cNvSpPr>
          <p:nvPr/>
        </p:nvSpPr>
        <p:spPr bwMode="auto">
          <a:xfrm>
            <a:off x="7949541" y="3972241"/>
            <a:ext cx="1050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Task</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38"/>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7153672" y="43283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40"/>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8246403" y="349599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8"/>
          <p:cNvPicPr>
            <a:picLocks noChangeAspect="1"/>
          </p:cNvPicPr>
          <p:nvPr/>
        </p:nvPicPr>
        <p:blipFill>
          <a:blip r:embed="rId22">
            <a:extLst>
              <a:ext uri="{96DAC541-7B7A-43D3-8B79-37D633B846F1}">
                <asvg:svgBlip xmlns:asvg="http://schemas.microsoft.com/office/drawing/2016/SVG/main" r:embed="rId23"/>
              </a:ext>
            </a:extLst>
          </a:blip>
          <a:srcRect/>
          <a:stretch>
            <a:fillRect/>
          </a:stretch>
        </p:blipFill>
        <p:spPr>
          <a:xfrm>
            <a:off x="7153672" y="5145504"/>
            <a:ext cx="457200" cy="457200"/>
          </a:xfrm>
          <a:prstGeom prst="rect">
            <a:avLst/>
          </a:prstGeom>
        </p:spPr>
      </p:pic>
      <p:sp>
        <p:nvSpPr>
          <p:cNvPr id="10" name="TextBox 31"/>
          <p:cNvSpPr txBox="1">
            <a:spLocks noChangeArrowheads="1"/>
          </p:cNvSpPr>
          <p:nvPr/>
        </p:nvSpPr>
        <p:spPr bwMode="auto">
          <a:xfrm>
            <a:off x="6777435" y="562101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Copilot CLI</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 name="TextBox 31"/>
          <p:cNvSpPr txBox="1">
            <a:spLocks noChangeArrowheads="1"/>
          </p:cNvSpPr>
          <p:nvPr/>
        </p:nvSpPr>
        <p:spPr bwMode="auto">
          <a:xfrm>
            <a:off x="7949541" y="4798772"/>
            <a:ext cx="1050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ECS Service Connect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40"/>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8246403" y="432252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830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8307" name="Title 1"/>
          <p:cNvSpPr>
            <a:spLocks noGrp="1" noChangeArrowheads="1"/>
          </p:cNvSpPr>
          <p:nvPr>
            <p:ph type="title"/>
          </p:nvPr>
        </p:nvSpPr>
        <p:spPr/>
        <p:txBody>
          <a:bodyPr/>
          <a:lstStyle/>
          <a:p>
            <a:pPr eaLnBrk="1" hangingPunct="1"/>
            <a:r>
              <a:rPr lang="en-US" altLang="en-US" dirty="0"/>
              <a:t>Containers</a:t>
            </a:r>
            <a:endParaRPr lang="en-US" altLang="en-US" dirty="0"/>
          </a:p>
        </p:txBody>
      </p:sp>
      <p:sp>
        <p:nvSpPr>
          <p:cNvPr id="98310" name="Text Placeholder 4"/>
          <p:cNvSpPr>
            <a:spLocks noGrp="1" noChangeArrowheads="1"/>
          </p:cNvSpPr>
          <p:nvPr>
            <p:ph type="body" sz="quarter" idx="10"/>
          </p:nvPr>
        </p:nvSpPr>
        <p:spPr/>
        <p:txBody>
          <a:bodyPr/>
          <a:lstStyle/>
          <a:p>
            <a:pPr eaLnBrk="1" hangingPunct="1"/>
            <a:r>
              <a:rPr lang="en-US" altLang="en-US" dirty="0"/>
              <a:t>2/3</a:t>
            </a:r>
            <a:endParaRPr lang="en-US" altLang="en-US" dirty="0"/>
          </a:p>
        </p:txBody>
      </p:sp>
      <p:sp>
        <p:nvSpPr>
          <p:cNvPr id="98311"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EKS Anywhere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EKS Cloud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19" name="TextBox 24"/>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EKS Distro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3" name="Graphic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5332" y="1185862"/>
            <a:ext cx="762000" cy="762000"/>
          </a:xfrm>
          <a:prstGeom prst="rect">
            <a:avLst/>
          </a:prstGeom>
        </p:spPr>
      </p:pic>
      <p:pic>
        <p:nvPicPr>
          <p:cNvPr id="36" name="Graphic 3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2244" y="1182687"/>
            <a:ext cx="762000" cy="762000"/>
          </a:xfrm>
          <a:prstGeom prst="rect">
            <a:avLst/>
          </a:prstGeom>
        </p:spPr>
      </p:pic>
      <p:pic>
        <p:nvPicPr>
          <p:cNvPr id="39" name="Graphic 3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9038" y="1182687"/>
            <a:ext cx="762000" cy="762000"/>
          </a:xfrm>
          <a:prstGeom prst="rect">
            <a:avLst/>
          </a:prstGeom>
        </p:spPr>
      </p:pic>
      <p:pic>
        <p:nvPicPr>
          <p:cNvPr id="19"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Fargate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830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8307" name="Title 1"/>
          <p:cNvSpPr>
            <a:spLocks noGrp="1" noChangeArrowheads="1"/>
          </p:cNvSpPr>
          <p:nvPr>
            <p:ph type="title"/>
          </p:nvPr>
        </p:nvSpPr>
        <p:spPr/>
        <p:txBody>
          <a:bodyPr/>
          <a:lstStyle/>
          <a:p>
            <a:pPr eaLnBrk="1" hangingPunct="1"/>
            <a:r>
              <a:rPr lang="en-US" altLang="en-US" dirty="0"/>
              <a:t>Containers</a:t>
            </a:r>
            <a:endParaRPr lang="en-US" altLang="en-US" dirty="0"/>
          </a:p>
        </p:txBody>
      </p:sp>
      <p:sp>
        <p:nvSpPr>
          <p:cNvPr id="98310" name="Text Placeholder 4"/>
          <p:cNvSpPr>
            <a:spLocks noGrp="1" noChangeArrowheads="1"/>
          </p:cNvSpPr>
          <p:nvPr>
            <p:ph type="body" sz="quarter" idx="10"/>
          </p:nvPr>
        </p:nvSpPr>
        <p:spPr/>
        <p:txBody>
          <a:bodyPr/>
          <a:lstStyle/>
          <a:p>
            <a:pPr eaLnBrk="1" hangingPunct="1"/>
            <a:r>
              <a:rPr lang="en-US" altLang="en-US" dirty="0"/>
              <a:t>3/3</a:t>
            </a:r>
            <a:endParaRPr lang="en-US" altLang="en-US" dirty="0"/>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extBox 9"/>
          <p:cNvSpPr txBox="1">
            <a:spLocks noChangeArrowheads="1"/>
          </p:cNvSpPr>
          <p:nvPr/>
        </p:nvSpPr>
        <p:spPr bwMode="auto">
          <a:xfrm>
            <a:off x="2217738" y="1946275"/>
            <a:ext cx="226853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Red Hat OpenShift Service</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on AWS (ROSA)</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sz="1000">
                <a:solidFill>
                  <a:schemeClr val="bg1"/>
                </a:solidFill>
                <a:latin typeface="Arial" panose="02080604020202020204" pitchFamily="34" charset="0"/>
                <a:cs typeface="Arial" panose="02080604020202020204" pitchFamily="34" charset="0"/>
              </a:rPr>
              <a:t>(successor to Red Hat OpenShift)</a:t>
            </a:r>
            <a:endParaRPr lang="en-US" altLang="en-US" sz="10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5332" y="1185862"/>
            <a:ext cx="762000" cy="7620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933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9330" name="Title 1"/>
          <p:cNvSpPr>
            <a:spLocks noGrp="1" noChangeArrowheads="1"/>
          </p:cNvSpPr>
          <p:nvPr>
            <p:ph type="ctrTitle"/>
          </p:nvPr>
        </p:nvSpPr>
        <p:spPr/>
        <p:txBody>
          <a:bodyPr/>
          <a:lstStyle/>
          <a:p>
            <a:pPr eaLnBrk="1" hangingPunct="1"/>
            <a:r>
              <a:rPr lang="en-US" altLang="en-US" dirty="0"/>
              <a:t>Customer Enablement</a:t>
            </a:r>
            <a:endParaRPr lang="en-US" altLang="en-US" dirty="0"/>
          </a:p>
        </p:txBody>
      </p:sp>
      <p:sp>
        <p:nvSpPr>
          <p:cNvPr id="9933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035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0357" name="Title 1"/>
          <p:cNvSpPr>
            <a:spLocks noGrp="1" noChangeArrowheads="1"/>
          </p:cNvSpPr>
          <p:nvPr>
            <p:ph type="title"/>
          </p:nvPr>
        </p:nvSpPr>
        <p:spPr/>
        <p:txBody>
          <a:bodyPr/>
          <a:lstStyle/>
          <a:p>
            <a:pPr eaLnBrk="1" hangingPunct="1"/>
            <a:r>
              <a:rPr lang="en-US" altLang="en-US" dirty="0"/>
              <a:t>Customer Enablement</a:t>
            </a:r>
            <a:endParaRPr lang="en-US" altLang="en-US" dirty="0"/>
          </a:p>
        </p:txBody>
      </p:sp>
      <p:sp>
        <p:nvSpPr>
          <p:cNvPr id="100360" name="Text Placeholder 4"/>
          <p:cNvSpPr>
            <a:spLocks noGrp="1" noChangeArrowheads="1"/>
          </p:cNvSpPr>
          <p:nvPr>
            <p:ph type="body" sz="quarter" idx="10"/>
          </p:nvPr>
        </p:nvSpPr>
        <p:spPr/>
        <p:txBody>
          <a:bodyPr/>
          <a:lstStyle/>
          <a:p>
            <a:pPr eaLnBrk="1" hangingPunct="1"/>
            <a:r>
              <a:rPr lang="en-US" altLang="en-US" dirty="0"/>
              <a:t>1/2</a:t>
            </a:r>
            <a:endParaRPr lang="en-US" altLang="en-US" dirty="0"/>
          </a:p>
        </p:txBody>
      </p:sp>
      <p:sp>
        <p:nvSpPr>
          <p:cNvPr id="100361" name="TextBox 9"/>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IQ</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Managed</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0364"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Professional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Support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035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0357" name="Title 1"/>
          <p:cNvSpPr>
            <a:spLocks noGrp="1" noChangeArrowheads="1"/>
          </p:cNvSpPr>
          <p:nvPr>
            <p:ph type="title"/>
          </p:nvPr>
        </p:nvSpPr>
        <p:spPr/>
        <p:txBody>
          <a:bodyPr/>
          <a:lstStyle/>
          <a:p>
            <a:pPr eaLnBrk="1" hangingPunct="1"/>
            <a:r>
              <a:rPr lang="en-US" altLang="en-US" dirty="0"/>
              <a:t>Customer Enablement</a:t>
            </a:r>
            <a:endParaRPr lang="en-US" altLang="en-US" dirty="0"/>
          </a:p>
        </p:txBody>
      </p:sp>
      <p:sp>
        <p:nvSpPr>
          <p:cNvPr id="100360" name="Text Placeholder 4"/>
          <p:cNvSpPr>
            <a:spLocks noGrp="1" noChangeArrowheads="1"/>
          </p:cNvSpPr>
          <p:nvPr>
            <p:ph type="body" sz="quarter" idx="10"/>
          </p:nvPr>
        </p:nvSpPr>
        <p:spPr/>
        <p:txBody>
          <a:bodyPr/>
          <a:lstStyle/>
          <a:p>
            <a:pPr eaLnBrk="1" hangingPunct="1"/>
            <a:r>
              <a:rPr lang="en-US" altLang="en-US" dirty="0"/>
              <a:t>2/2</a:t>
            </a:r>
            <a:endParaRPr lang="en-US" altLang="en-US" dirty="0"/>
          </a:p>
        </p:txBody>
      </p:sp>
      <p:sp>
        <p:nvSpPr>
          <p:cNvPr id="100361" name="TextBox 9"/>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Training and Certification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Activate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8469" y="1185863"/>
            <a:ext cx="762000" cy="762000"/>
          </a:xfrm>
          <a:prstGeom prst="rect">
            <a:avLst/>
          </a:prstGeom>
        </p:spPr>
      </p:pic>
      <p:pic>
        <p:nvPicPr>
          <p:cNvPr id="22" name="Graphic 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5100" y="1182688"/>
            <a:ext cx="762000" cy="762000"/>
          </a:xfrm>
          <a:prstGeom prst="rect">
            <a:avLst/>
          </a:prstGeom>
        </p:spPr>
      </p:pic>
      <p:pic>
        <p:nvPicPr>
          <p:cNvPr id="13" name="Graphic 18"/>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re:Post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342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3426" name="Title 1"/>
          <p:cNvSpPr>
            <a:spLocks noGrp="1" noChangeArrowheads="1"/>
          </p:cNvSpPr>
          <p:nvPr>
            <p:ph type="ctrTitle"/>
          </p:nvPr>
        </p:nvSpPr>
        <p:spPr/>
        <p:txBody>
          <a:bodyPr/>
          <a:lstStyle/>
          <a:p>
            <a:pPr eaLnBrk="1" hangingPunct="1"/>
            <a:r>
              <a:rPr lang="en-US" altLang="en-US" dirty="0"/>
              <a:t>Database</a:t>
            </a:r>
            <a:endParaRPr lang="en-US" altLang="en-US" dirty="0"/>
          </a:p>
        </p:txBody>
      </p:sp>
      <p:sp>
        <p:nvSpPr>
          <p:cNvPr id="103429"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445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4452" name="Title 1"/>
          <p:cNvSpPr>
            <a:spLocks noGrp="1" noChangeArrowheads="1"/>
          </p:cNvSpPr>
          <p:nvPr>
            <p:ph type="title"/>
          </p:nvPr>
        </p:nvSpPr>
        <p:spPr/>
        <p:txBody>
          <a:bodyPr/>
          <a:lstStyle/>
          <a:p>
            <a:pPr eaLnBrk="1" hangingPunct="1"/>
            <a:r>
              <a:rPr lang="en-US" altLang="en-US" dirty="0"/>
              <a:t>Database</a:t>
            </a:r>
            <a:endParaRPr lang="en-US" altLang="en-US" dirty="0"/>
          </a:p>
        </p:txBody>
      </p:sp>
      <p:sp>
        <p:nvSpPr>
          <p:cNvPr id="104455" name="Text Placeholder 4"/>
          <p:cNvSpPr>
            <a:spLocks noGrp="1" noChangeArrowheads="1"/>
          </p:cNvSpPr>
          <p:nvPr>
            <p:ph type="body" sz="quarter" idx="10"/>
          </p:nvPr>
        </p:nvSpPr>
        <p:spPr/>
        <p:txBody>
          <a:bodyPr/>
          <a:lstStyle/>
          <a:p>
            <a:pPr eaLnBrk="1" hangingPunct="1"/>
            <a:r>
              <a:rPr lang="en-US" altLang="en-US" dirty="0"/>
              <a:t>1/5</a:t>
            </a:r>
            <a:endParaRPr lang="en-US" altLang="en-US" dirty="0"/>
          </a:p>
        </p:txBody>
      </p:sp>
      <p:sp>
        <p:nvSpPr>
          <p:cNvPr id="104456" name="TextBox 9"/>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Aurora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DocumentDB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(with MongoDB compatibility)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59"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DynamoDB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p:cNvSpPr txBox="1">
            <a:spLocks noChangeArrowheads="1"/>
          </p:cNvSpPr>
          <p:nvPr/>
        </p:nvSpPr>
        <p:spPr bwMode="auto">
          <a:xfrm>
            <a:off x="6983669" y="3259138"/>
            <a:ext cx="10522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Attribute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2" name="TextBox 16"/>
          <p:cNvSpPr txBox="1">
            <a:spLocks noChangeArrowheads="1"/>
          </p:cNvSpPr>
          <p:nvPr/>
        </p:nvSpPr>
        <p:spPr bwMode="auto">
          <a:xfrm>
            <a:off x="8220319"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Items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3" name="TextBox 17"/>
          <p:cNvSpPr txBox="1">
            <a:spLocks noChangeArrowheads="1"/>
          </p:cNvSpPr>
          <p:nvPr/>
        </p:nvSpPr>
        <p:spPr bwMode="auto">
          <a:xfrm>
            <a:off x="6983669" y="4170363"/>
            <a:ext cx="10329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Item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4" name="TextBox 19"/>
          <p:cNvSpPr txBox="1">
            <a:spLocks noChangeArrowheads="1"/>
          </p:cNvSpPr>
          <p:nvPr/>
        </p:nvSpPr>
        <p:spPr bwMode="auto">
          <a:xfrm>
            <a:off x="8220318" y="4170363"/>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Table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5" name="TextBox 20"/>
          <p:cNvSpPr txBox="1">
            <a:spLocks noChangeArrowheads="1"/>
          </p:cNvSpPr>
          <p:nvPr/>
        </p:nvSpPr>
        <p:spPr bwMode="auto">
          <a:xfrm>
            <a:off x="6983670" y="5068888"/>
            <a:ext cx="10329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Attributes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6" name="TextBox 21"/>
          <p:cNvSpPr txBox="1">
            <a:spLocks noChangeArrowheads="1"/>
          </p:cNvSpPr>
          <p:nvPr/>
        </p:nvSpPr>
        <p:spPr bwMode="auto">
          <a:xfrm>
            <a:off x="7981136" y="5068888"/>
            <a:ext cx="13060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Global secondary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index</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7" name="TextBox 24"/>
          <p:cNvSpPr txBox="1">
            <a:spLocks noChangeArrowheads="1"/>
          </p:cNvSpPr>
          <p:nvPr/>
        </p:nvSpPr>
        <p:spPr bwMode="auto">
          <a:xfrm>
            <a:off x="9196786" y="3254375"/>
            <a:ext cx="14975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DynamoDB Accelerator (DAX)</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8" name="TextBox 16"/>
          <p:cNvSpPr txBox="1">
            <a:spLocks noChangeArrowheads="1"/>
          </p:cNvSpPr>
          <p:nvPr/>
        </p:nvSpPr>
        <p:spPr bwMode="auto">
          <a:xfrm>
            <a:off x="10881238"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Stream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0" name="TextBox 16"/>
          <p:cNvSpPr txBox="1">
            <a:spLocks noChangeArrowheads="1"/>
          </p:cNvSpPr>
          <p:nvPr/>
        </p:nvSpPr>
        <p:spPr bwMode="auto">
          <a:xfrm>
            <a:off x="9328411" y="4172576"/>
            <a:ext cx="124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Standard Access table class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1" name="TextBox 19"/>
          <p:cNvSpPr txBox="1">
            <a:spLocks noChangeArrowheads="1"/>
          </p:cNvSpPr>
          <p:nvPr/>
        </p:nvSpPr>
        <p:spPr bwMode="auto">
          <a:xfrm>
            <a:off x="9206727" y="5066386"/>
            <a:ext cx="1497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Standard</a:t>
            </a:r>
            <a:r>
              <a:rPr lang="en-US" sz="1100">
                <a:solidFill>
                  <a:schemeClr val="bg1"/>
                </a:solidFill>
              </a:rPr>
              <a:t>–</a:t>
            </a: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Infrequent Access table class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2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26868" y="37226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724761" y="4603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71171" y="2797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1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282284" y="37242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25"/>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85459" y="4603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39962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9"/>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8399625" y="37242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31"/>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8405975" y="46085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27"/>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11072809"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33"/>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9720801" y="27930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7"/>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Amazon DocumentDB Elastic Clusters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2"/>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540067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0"/>
          <p:cNvSpPr txBox="1">
            <a:spLocks noChangeArrowheads="1"/>
          </p:cNvSpPr>
          <p:nvPr/>
        </p:nvSpPr>
        <p:spPr bwMode="auto">
          <a:xfrm>
            <a:off x="2647066" y="3256017"/>
            <a:ext cx="14731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Trusted Language Extensions for PostgreSQL</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26"/>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3145541"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650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6501" name="Title 1"/>
          <p:cNvSpPr>
            <a:spLocks noGrp="1" noChangeArrowheads="1"/>
          </p:cNvSpPr>
          <p:nvPr>
            <p:ph type="title"/>
          </p:nvPr>
        </p:nvSpPr>
        <p:spPr/>
        <p:txBody>
          <a:bodyPr/>
          <a:lstStyle/>
          <a:p>
            <a:pPr eaLnBrk="1" hangingPunct="1"/>
            <a:r>
              <a:rPr lang="en-US" altLang="en-US" dirty="0"/>
              <a:t>Database</a:t>
            </a:r>
            <a:endParaRPr lang="en-US" altLang="en-US" dirty="0"/>
          </a:p>
        </p:txBody>
      </p:sp>
      <p:sp>
        <p:nvSpPr>
          <p:cNvPr id="106504" name="Text Placeholder 4"/>
          <p:cNvSpPr>
            <a:spLocks noGrp="1" noChangeArrowheads="1"/>
          </p:cNvSpPr>
          <p:nvPr>
            <p:ph type="body" sz="quarter" idx="10"/>
          </p:nvPr>
        </p:nvSpPr>
        <p:spPr/>
        <p:txBody>
          <a:bodyPr/>
          <a:lstStyle/>
          <a:p>
            <a:pPr eaLnBrk="1" hangingPunct="1"/>
            <a:r>
              <a:rPr lang="en-US" altLang="en-US" dirty="0"/>
              <a:t>2/5</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Database Migration Service (AWS DMS)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650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Neptune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3" name="TextBox 17"/>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Database migration</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workflow or job</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Keyspaces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Apache Cassandra)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22"/>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40543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Timestream</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752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7525" name="Title 1"/>
          <p:cNvSpPr>
            <a:spLocks noGrp="1" noChangeArrowheads="1"/>
          </p:cNvSpPr>
          <p:nvPr>
            <p:ph type="title"/>
          </p:nvPr>
        </p:nvSpPr>
        <p:spPr/>
        <p:txBody>
          <a:bodyPr/>
          <a:lstStyle/>
          <a:p>
            <a:pPr eaLnBrk="1" hangingPunct="1"/>
            <a:r>
              <a:rPr lang="en-US" altLang="en-US" dirty="0"/>
              <a:t>Database</a:t>
            </a:r>
            <a:endParaRPr lang="en-US" altLang="en-US" dirty="0"/>
          </a:p>
        </p:txBody>
      </p:sp>
      <p:sp>
        <p:nvSpPr>
          <p:cNvPr id="107528" name="Text Placeholder 4"/>
          <p:cNvSpPr>
            <a:spLocks noGrp="1" noChangeArrowheads="1"/>
          </p:cNvSpPr>
          <p:nvPr>
            <p:ph type="body" sz="quarter" idx="10"/>
          </p:nvPr>
        </p:nvSpPr>
        <p:spPr/>
        <p:txBody>
          <a:bodyPr/>
          <a:lstStyle/>
          <a:p>
            <a:pPr eaLnBrk="1" hangingPunct="1"/>
            <a:r>
              <a:rPr lang="en-US" altLang="en-US" dirty="0"/>
              <a:t>3/5</a:t>
            </a:r>
            <a:endParaRPr lang="en-US" altLang="en-US" dirty="0"/>
          </a:p>
        </p:txBody>
      </p:sp>
      <p:sp>
        <p:nvSpPr>
          <p:cNvPr id="107529" name="TextBox 9"/>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Relational Database Service (Amazon RDS)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1"/>
          <p:cNvSpPr txBox="1">
            <a:spLocks noChangeArrowheads="1"/>
          </p:cNvSpPr>
          <p:nvPr/>
        </p:nvSpPr>
        <p:spPr bwMode="auto">
          <a:xfrm>
            <a:off x="6778625"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 on</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VMware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17"/>
          <p:cNvSpPr txBox="1">
            <a:spLocks noChangeArrowheads="1"/>
          </p:cNvSpPr>
          <p:nvPr/>
        </p:nvSpPr>
        <p:spPr bwMode="auto">
          <a:xfrm>
            <a:off x="2546056" y="3259138"/>
            <a:ext cx="10431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Multi-AZ</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20"/>
          <p:cNvSpPr txBox="1">
            <a:spLocks noChangeArrowheads="1"/>
          </p:cNvSpPr>
          <p:nvPr/>
        </p:nvSpPr>
        <p:spPr bwMode="auto">
          <a:xfrm>
            <a:off x="3623378" y="3259138"/>
            <a:ext cx="14731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Multi-AZ DB cluster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837452" y="2814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121853" y="280664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5184506" y="3259138"/>
            <a:ext cx="12011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Blue/Green Deployments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26"/>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61489" y="280664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
          <p:cNvSpPr txBox="1">
            <a:spLocks noChangeArrowheads="1"/>
          </p:cNvSpPr>
          <p:nvPr/>
        </p:nvSpPr>
        <p:spPr bwMode="auto">
          <a:xfrm>
            <a:off x="2546056" y="4295458"/>
            <a:ext cx="10431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Optimized Writes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20"/>
          <p:cNvSpPr txBox="1">
            <a:spLocks noChangeArrowheads="1"/>
          </p:cNvSpPr>
          <p:nvPr/>
        </p:nvSpPr>
        <p:spPr bwMode="auto">
          <a:xfrm>
            <a:off x="3623378" y="4295458"/>
            <a:ext cx="14731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Trusted Language Extensions for PostgreSQL</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2837452" y="385095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6"/>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4121853" y="384296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9"/>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981945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MemoryDB for Redis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3013"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3009" name="Title 3"/>
          <p:cNvSpPr>
            <a:spLocks noGrp="1" noChangeArrowheads="1"/>
          </p:cNvSpPr>
          <p:nvPr>
            <p:ph type="title"/>
          </p:nvPr>
        </p:nvSpPr>
        <p:spPr/>
        <p:txBody>
          <a:bodyPr/>
          <a:lstStyle/>
          <a:p>
            <a:pPr eaLnBrk="1" hangingPunct="1"/>
            <a:r>
              <a:rPr lang="en-US" altLang="en-US" dirty="0"/>
              <a:t>About AWS Architecture Icons</a:t>
            </a:r>
            <a:endParaRPr lang="en-US" altLang="en-US" dirty="0"/>
          </a:p>
        </p:txBody>
      </p:sp>
      <p:sp>
        <p:nvSpPr>
          <p:cNvPr id="43010" name="Content Placeholder 4"/>
          <p:cNvSpPr>
            <a:spLocks noGrp="1" noChangeArrowheads="1"/>
          </p:cNvSpPr>
          <p:nvPr>
            <p:ph sz="half" idx="4294967295"/>
          </p:nvPr>
        </p:nvSpPr>
        <p:spPr>
          <a:xfrm>
            <a:off x="240941" y="1176338"/>
            <a:ext cx="5642274" cy="4725987"/>
          </a:xfrm>
        </p:spPr>
        <p:txBody>
          <a:bodyPr/>
          <a:lstStyle/>
          <a:p>
            <a:pPr eaLnBrk="1" hangingPunct="1"/>
            <a:r>
              <a:rPr lang="en-US" altLang="en-US" sz="1800" dirty="0"/>
              <a:t>Architecture diagrams are a great way to communicate your design, deployment, and topology. </a:t>
            </a:r>
            <a:endParaRPr lang="en-US" altLang="en-US" sz="1800" dirty="0"/>
          </a:p>
          <a:p>
            <a:r>
              <a:rPr lang="en-US" altLang="en-US" sz="1800" dirty="0"/>
              <a:t>In this deck, you will find an official collection of AWS service icons, resource icons, additional assets and guidelines. These tools will help you build customer-focused and consistent AWS architecture diagrams.</a:t>
            </a:r>
            <a:endParaRPr lang="en-US" altLang="en-US" sz="1800" dirty="0"/>
          </a:p>
          <a:p>
            <a:r>
              <a:rPr lang="en-US" altLang="en-US" sz="1800" dirty="0"/>
              <a:t>Customers and partners can use AWS icons to create architecture diagrams. The icons are basic in design so that you can incorporate them directly into your whitepapers, presentations, datasheets, posters, or any technical material that you want.</a:t>
            </a:r>
            <a:endParaRPr lang="en-US" altLang="en-US" sz="1800" dirty="0"/>
          </a:p>
        </p:txBody>
      </p:sp>
      <p:pic>
        <p:nvPicPr>
          <p:cNvPr id="4" name="Picture 3"/>
          <p:cNvPicPr>
            <a:picLocks noChangeAspect="1"/>
          </p:cNvPicPr>
          <p:nvPr/>
        </p:nvPicPr>
        <p:blipFill>
          <a:blip r:embed="rId1"/>
          <a:srcRect/>
          <a:stretch>
            <a:fillRect/>
          </a:stretch>
        </p:blipFill>
        <p:spPr>
          <a:xfrm>
            <a:off x="6257419" y="1200409"/>
            <a:ext cx="5654315" cy="385232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752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7525" name="Title 1"/>
          <p:cNvSpPr>
            <a:spLocks noGrp="1" noChangeArrowheads="1"/>
          </p:cNvSpPr>
          <p:nvPr>
            <p:ph type="title"/>
          </p:nvPr>
        </p:nvSpPr>
        <p:spPr/>
        <p:txBody>
          <a:bodyPr/>
          <a:lstStyle/>
          <a:p>
            <a:pPr eaLnBrk="1" hangingPunct="1"/>
            <a:r>
              <a:rPr lang="en-US" altLang="en-US" dirty="0"/>
              <a:t>Database</a:t>
            </a:r>
            <a:endParaRPr lang="en-US" altLang="en-US" dirty="0"/>
          </a:p>
        </p:txBody>
      </p:sp>
      <p:sp>
        <p:nvSpPr>
          <p:cNvPr id="107528" name="Text Placeholder 4"/>
          <p:cNvSpPr>
            <a:spLocks noGrp="1" noChangeArrowheads="1"/>
          </p:cNvSpPr>
          <p:nvPr>
            <p:ph type="body" sz="quarter" idx="10"/>
          </p:nvPr>
        </p:nvSpPr>
        <p:spPr/>
        <p:txBody>
          <a:bodyPr/>
          <a:lstStyle/>
          <a:p>
            <a:pPr eaLnBrk="1" hangingPunct="1"/>
            <a:r>
              <a:rPr lang="en-US" altLang="en-US" dirty="0"/>
              <a:t>4/5</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622732" y="2814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4"/>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652046" y="28019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2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619143" y="38512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
          <p:cNvSpPr txBox="1">
            <a:spLocks noChangeArrowheads="1"/>
          </p:cNvSpPr>
          <p:nvPr/>
        </p:nvSpPr>
        <p:spPr bwMode="auto">
          <a:xfrm>
            <a:off x="2321093" y="3259138"/>
            <a:ext cx="10532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Cache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18"/>
          <p:cNvSpPr txBox="1">
            <a:spLocks noChangeArrowheads="1"/>
          </p:cNvSpPr>
          <p:nvPr/>
        </p:nvSpPr>
        <p:spPr bwMode="auto">
          <a:xfrm>
            <a:off x="3346060" y="3259138"/>
            <a:ext cx="10532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ElastiCache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for Redis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 name="TextBox 20"/>
          <p:cNvSpPr txBox="1">
            <a:spLocks noChangeArrowheads="1"/>
          </p:cNvSpPr>
          <p:nvPr/>
        </p:nvSpPr>
        <p:spPr bwMode="auto">
          <a:xfrm>
            <a:off x="2273269" y="4303713"/>
            <a:ext cx="114894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ElastiCache for Memcached</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ElastiCache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57751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9083993" y="40528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p:cNvSpPr>
            <a:spLocks noGrp="1" noChangeArrowheads="1"/>
          </p:cNvSpPr>
          <p:nvPr>
            <p:ph type="title"/>
          </p:nvPr>
        </p:nvSpPr>
        <p:spPr/>
        <p:txBody>
          <a:bodyPr/>
          <a:lstStyle/>
          <a:p>
            <a:pPr eaLnBrk="1" hangingPunct="1"/>
            <a:r>
              <a:rPr lang="en-US" altLang="en-US" dirty="0"/>
              <a:t>Database</a:t>
            </a:r>
            <a:endParaRPr lang="en-US" altLang="en-US" dirty="0"/>
          </a:p>
        </p:txBody>
      </p:sp>
      <p:sp>
        <p:nvSpPr>
          <p:cNvPr id="109572" name="Footer Placeholder 2"/>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marL="0" marR="0" indent="0" algn="l" defTabSz="914400" rtl="0" eaLnBrk="1" fontAlgn="auto" latinLnBrk="0" hangingPunct="1">
              <a:lnSpc>
                <a:spcPct val="100000"/>
              </a:lnSpc>
              <a:spcBef>
                <a:spcPts val="0"/>
              </a:spcBef>
              <a:spcAft>
                <a:spcPts val="0"/>
              </a:spcAft>
              <a:buClrTx/>
              <a:buSzTx/>
              <a:buFontTx/>
              <a:buNone/>
              <a:defRPr sz="10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80604020202020204" pitchFamily="34" charset="0"/>
            </a:endParaRPr>
          </a:p>
        </p:txBody>
      </p:sp>
      <p:sp>
        <p:nvSpPr>
          <p:cNvPr id="109573" name="Slide Number Placeholder 3"/>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algn="r" rtl="0" eaLnBrk="0" fontAlgn="base" hangingPunct="0">
              <a:spcBef>
                <a:spcPct val="0"/>
              </a:spcBef>
              <a:spcAft>
                <a:spcPct val="0"/>
              </a:spcAft>
              <a:defRPr sz="12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fld>
            <a:endParaRPr lang="en-US" altLang="en-US" dirty="0">
              <a:solidFill>
                <a:schemeClr val="bg1"/>
              </a:solidFill>
              <a:latin typeface="Arial" panose="02080604020202020204" pitchFamily="34" charset="0"/>
            </a:endParaRPr>
          </a:p>
        </p:txBody>
      </p:sp>
      <p:sp>
        <p:nvSpPr>
          <p:cNvPr id="109574" name="Text Placeholder 4"/>
          <p:cNvSpPr>
            <a:spLocks noGrp="1" noChangeArrowheads="1"/>
          </p:cNvSpPr>
          <p:nvPr>
            <p:ph type="body" sz="quarter" idx="10"/>
          </p:nvPr>
        </p:nvSpPr>
        <p:spPr/>
        <p:txBody>
          <a:bodyPr/>
          <a:lstStyle/>
          <a:p>
            <a:pPr eaLnBrk="1" hangingPunct="1"/>
            <a:r>
              <a:rPr lang="en-US" altLang="en-US" dirty="0"/>
              <a:t>5/5</a:t>
            </a:r>
            <a:endParaRPr lang="en-US" altLang="en-US" dirty="0"/>
          </a:p>
        </p:txBody>
      </p:sp>
      <p:sp>
        <p:nvSpPr>
          <p:cNvPr id="109575" name="TextBox 5"/>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Aurora 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76" name="TextBox 6"/>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77" name="TextBox 7"/>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78" name="TextBox 8"/>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MySQL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79" name="TextBox 9"/>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MySQL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0" name="TextBox 10"/>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Oracle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1" name="TextBox 11"/>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PostgreSQL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2" name="TextBox 12"/>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PostgreSQL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3" name="TextBox 13"/>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PIOPS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4" name="TextBox 15"/>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MariaDB 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5" name="TextBox 16"/>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SQL Server </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6" name="TextBox 17"/>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SQL Server </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7" name="TextBox 20"/>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MariaDB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8" name="TextBox 21"/>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Aurora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9" name="TextBox 22"/>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Oracle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9590" name="Graphic 18"/>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600258" y="1417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09913" y="14239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310991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460343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3109913" y="4044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4603433" y="40465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6090603" y="1417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80948" y="14239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609695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759047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6096953" y="4044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7590473" y="4044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9071293" y="14239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p:cNvPicPr>
            <a:picLocks noChangeAspect="1" noChangeArrowheads="1"/>
          </p:cNvPicPr>
          <p:nvPr/>
        </p:nvPicPr>
        <p:blipFill>
          <a:blip r:embed="rId29">
            <a:extLst>
              <a:ext uri="{96DAC541-7B7A-43D3-8B79-37D633B846F1}">
                <asvg:svgBlip xmlns:asvg="http://schemas.microsoft.com/office/drawing/2016/SVG/main" r:embed="rId30"/>
              </a:ext>
            </a:extLst>
          </a:blip>
          <a:srcRect/>
          <a:stretch>
            <a:fillRect/>
          </a:stretch>
        </p:blipFill>
        <p:spPr bwMode="auto">
          <a:xfrm>
            <a:off x="10561638" y="14239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908399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proxy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606" name="TextBox 40"/>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proxy 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059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0594" name="Title 1"/>
          <p:cNvSpPr>
            <a:spLocks noGrp="1" noChangeArrowheads="1"/>
          </p:cNvSpPr>
          <p:nvPr>
            <p:ph type="ctrTitle"/>
          </p:nvPr>
        </p:nvSpPr>
        <p:spPr/>
        <p:txBody>
          <a:bodyPr/>
          <a:lstStyle/>
          <a:p>
            <a:pPr eaLnBrk="1" hangingPunct="1"/>
            <a:r>
              <a:rPr lang="en-US" altLang="en-US" dirty="0"/>
              <a:t>Developer</a:t>
            </a:r>
            <a:br>
              <a:rPr lang="en-US" altLang="en-US" dirty="0"/>
            </a:br>
            <a:r>
              <a:rPr lang="en-US" altLang="en-US" dirty="0"/>
              <a:t>Tools</a:t>
            </a:r>
            <a:endParaRPr lang="en-US" altLang="en-US" dirty="0"/>
          </a:p>
        </p:txBody>
      </p:sp>
      <p:sp>
        <p:nvSpPr>
          <p:cNvPr id="110597"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162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1621" name="Title 1"/>
          <p:cNvSpPr>
            <a:spLocks noGrp="1" noChangeArrowheads="1"/>
          </p:cNvSpPr>
          <p:nvPr>
            <p:ph type="title"/>
          </p:nvPr>
        </p:nvSpPr>
        <p:spPr/>
        <p:txBody>
          <a:bodyPr/>
          <a:lstStyle/>
          <a:p>
            <a:pPr eaLnBrk="1" hangingPunct="1"/>
            <a:r>
              <a:rPr lang="en-US" altLang="en-US" dirty="0"/>
              <a:t>Developer Tools</a:t>
            </a:r>
            <a:endParaRPr lang="en-US" altLang="en-US" dirty="0"/>
          </a:p>
        </p:txBody>
      </p:sp>
      <p:sp>
        <p:nvSpPr>
          <p:cNvPr id="111624" name="Text Placeholder 4"/>
          <p:cNvSpPr>
            <a:spLocks noGrp="1" noChangeArrowheads="1"/>
          </p:cNvSpPr>
          <p:nvPr>
            <p:ph type="body" sz="quarter" idx="10"/>
          </p:nvPr>
        </p:nvSpPr>
        <p:spPr/>
        <p:txBody>
          <a:bodyPr/>
          <a:lstStyle/>
          <a:p>
            <a:pPr eaLnBrk="1" hangingPunct="1"/>
            <a:r>
              <a:rPr lang="en-US" altLang="en-US" dirty="0"/>
              <a:t>1/4</a:t>
            </a:r>
            <a:endParaRPr lang="en-US" altLang="en-US" dirty="0"/>
          </a:p>
        </p:txBody>
      </p:sp>
      <p:sp>
        <p:nvSpPr>
          <p:cNvPr id="111625"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Cloud9</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CodeBuild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162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CodeCommit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CodeDeploy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1632" name="TextBox 16"/>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Cloud9</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41663" y="2868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264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2645" name="Title 1"/>
          <p:cNvSpPr>
            <a:spLocks noGrp="1" noChangeArrowheads="1"/>
          </p:cNvSpPr>
          <p:nvPr>
            <p:ph type="title"/>
          </p:nvPr>
        </p:nvSpPr>
        <p:spPr/>
        <p:txBody>
          <a:bodyPr/>
          <a:lstStyle/>
          <a:p>
            <a:pPr eaLnBrk="1" hangingPunct="1"/>
            <a:r>
              <a:rPr lang="en-US" altLang="en-US" dirty="0"/>
              <a:t>Developer Tools</a:t>
            </a:r>
            <a:endParaRPr lang="en-US" altLang="en-US" dirty="0"/>
          </a:p>
        </p:txBody>
      </p:sp>
      <p:sp>
        <p:nvSpPr>
          <p:cNvPr id="112648" name="Text Placeholder 4"/>
          <p:cNvSpPr>
            <a:spLocks noGrp="1" noChangeArrowheads="1"/>
          </p:cNvSpPr>
          <p:nvPr>
            <p:ph type="body" sz="quarter" idx="10"/>
          </p:nvPr>
        </p:nvSpPr>
        <p:spPr/>
        <p:txBody>
          <a:bodyPr/>
          <a:lstStyle/>
          <a:p>
            <a:pPr eaLnBrk="1" hangingPunct="1"/>
            <a:r>
              <a:rPr lang="en-US" altLang="en-US" dirty="0"/>
              <a:t>2/4</a:t>
            </a:r>
            <a:endParaRPr lang="en-US" altLang="en-US" dirty="0"/>
          </a:p>
        </p:txBody>
      </p:sp>
      <p:sp>
        <p:nvSpPr>
          <p:cNvPr id="112649"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CodePipeline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CodeStar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2652"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Command Line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Interface (AWS CLI)</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Tools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and SDKs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367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3668" name="Title 1"/>
          <p:cNvSpPr>
            <a:spLocks noGrp="1" noChangeArrowheads="1"/>
          </p:cNvSpPr>
          <p:nvPr>
            <p:ph type="title"/>
          </p:nvPr>
        </p:nvSpPr>
        <p:spPr/>
        <p:txBody>
          <a:bodyPr/>
          <a:lstStyle/>
          <a:p>
            <a:pPr eaLnBrk="1" hangingPunct="1"/>
            <a:r>
              <a:rPr lang="en-US" altLang="en-US" dirty="0"/>
              <a:t>Developer Tools</a:t>
            </a:r>
            <a:endParaRPr lang="en-US" altLang="en-US" dirty="0"/>
          </a:p>
        </p:txBody>
      </p:sp>
      <p:sp>
        <p:nvSpPr>
          <p:cNvPr id="113671" name="Text Placeholder 4"/>
          <p:cNvSpPr>
            <a:spLocks noGrp="1" noChangeArrowheads="1"/>
          </p:cNvSpPr>
          <p:nvPr>
            <p:ph type="body" sz="quarter" idx="10"/>
          </p:nvPr>
        </p:nvSpPr>
        <p:spPr/>
        <p:txBody>
          <a:bodyPr/>
          <a:lstStyle/>
          <a:p>
            <a:pPr eaLnBrk="1" hangingPunct="1"/>
            <a:r>
              <a:rPr lang="en-US" altLang="en-US" dirty="0"/>
              <a:t>3/4</a:t>
            </a:r>
            <a:endParaRPr lang="en-US" altLang="en-US" dirty="0"/>
          </a:p>
        </p:txBody>
      </p:sp>
      <p:sp>
        <p:nvSpPr>
          <p:cNvPr id="113672"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X-Ray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Development Kit (AWS CDK)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CodeArtifact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CloudShell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2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18688" y="1182688"/>
            <a:ext cx="762000" cy="7620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367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3668" name="Title 1"/>
          <p:cNvSpPr>
            <a:spLocks noGrp="1" noChangeArrowheads="1"/>
          </p:cNvSpPr>
          <p:nvPr>
            <p:ph type="title"/>
          </p:nvPr>
        </p:nvSpPr>
        <p:spPr/>
        <p:txBody>
          <a:bodyPr/>
          <a:lstStyle/>
          <a:p>
            <a:pPr eaLnBrk="1" hangingPunct="1"/>
            <a:r>
              <a:rPr lang="en-US" altLang="en-US" dirty="0"/>
              <a:t>Developer Tools</a:t>
            </a:r>
            <a:endParaRPr lang="en-US" altLang="en-US" dirty="0"/>
          </a:p>
        </p:txBody>
      </p:sp>
      <p:sp>
        <p:nvSpPr>
          <p:cNvPr id="113671" name="Text Placeholder 4"/>
          <p:cNvSpPr>
            <a:spLocks noGrp="1" noChangeArrowheads="1"/>
          </p:cNvSpPr>
          <p:nvPr>
            <p:ph type="body" sz="quarter" idx="10"/>
          </p:nvPr>
        </p:nvSpPr>
        <p:spPr/>
        <p:txBody>
          <a:bodyPr/>
          <a:lstStyle/>
          <a:p>
            <a:pPr eaLnBrk="1" hangingPunct="1"/>
            <a:r>
              <a:rPr lang="en-US" altLang="en-US" dirty="0"/>
              <a:t>4/4</a:t>
            </a:r>
            <a:endParaRPr lang="en-US" altLang="en-US" dirty="0"/>
          </a:p>
        </p:txBody>
      </p:sp>
      <p:sp>
        <p:nvSpPr>
          <p:cNvPr id="113672"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Corretto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Control API</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2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CodeCatalyst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Application Composer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4"/>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8688" y="1182688"/>
            <a:ext cx="762000" cy="762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469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4690" name="Title 1"/>
          <p:cNvSpPr>
            <a:spLocks noGrp="1" noChangeArrowheads="1"/>
          </p:cNvSpPr>
          <p:nvPr>
            <p:ph type="ctrTitle"/>
          </p:nvPr>
        </p:nvSpPr>
        <p:spPr/>
        <p:txBody>
          <a:bodyPr/>
          <a:lstStyle/>
          <a:p>
            <a:pPr eaLnBrk="1" hangingPunct="1"/>
            <a:r>
              <a:rPr lang="en-US" altLang="en-US" dirty="0"/>
              <a:t>End User</a:t>
            </a:r>
            <a:br>
              <a:rPr lang="en-US" altLang="en-US" dirty="0"/>
            </a:br>
            <a:r>
              <a:rPr lang="en-US" altLang="en-US" dirty="0"/>
              <a:t>Computing</a:t>
            </a:r>
            <a:endParaRPr lang="en-US" altLang="en-US" dirty="0"/>
          </a:p>
        </p:txBody>
      </p:sp>
      <p:sp>
        <p:nvSpPr>
          <p:cNvPr id="11469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6"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571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5717" name="Title 1"/>
          <p:cNvSpPr>
            <a:spLocks noGrp="1" noChangeArrowheads="1"/>
          </p:cNvSpPr>
          <p:nvPr>
            <p:ph type="title"/>
          </p:nvPr>
        </p:nvSpPr>
        <p:spPr/>
        <p:txBody>
          <a:bodyPr/>
          <a:lstStyle/>
          <a:p>
            <a:pPr eaLnBrk="1" hangingPunct="1"/>
            <a:r>
              <a:rPr lang="en-US" altLang="en-US" dirty="0"/>
              <a:t>End User Computing</a:t>
            </a:r>
            <a:endParaRPr lang="en-US" altLang="en-US" dirty="0"/>
          </a:p>
        </p:txBody>
      </p:sp>
      <p:sp>
        <p:nvSpPr>
          <p:cNvPr id="115720"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11572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AppStream 2.0</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5245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WorkSpaces Family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WorkLink</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8"/>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7535069" y="1182688"/>
            <a:ext cx="762000" cy="762000"/>
          </a:xfrm>
          <a:prstGeom prst="rect">
            <a:avLst/>
          </a:prstGeom>
        </p:spPr>
      </p:pic>
      <p:sp>
        <p:nvSpPr>
          <p:cNvPr id="10" name="TextBox 9"/>
          <p:cNvSpPr txBox="1">
            <a:spLocks noChangeArrowheads="1"/>
          </p:cNvSpPr>
          <p:nvPr/>
        </p:nvSpPr>
        <p:spPr bwMode="auto">
          <a:xfrm>
            <a:off x="4933170" y="3292138"/>
            <a:ext cx="13842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Amazon WorkSpaces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6"/>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396707"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0"/>
          <p:cNvSpPr txBox="1">
            <a:spLocks noChangeArrowheads="1"/>
          </p:cNvSpPr>
          <p:nvPr/>
        </p:nvSpPr>
        <p:spPr bwMode="auto">
          <a:xfrm>
            <a:off x="4933169" y="5393903"/>
            <a:ext cx="1384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Amazon WorkSpaces Web</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 name="Graphic 25"/>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396707" y="493049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p:cNvSpPr txBox="1">
            <a:spLocks noChangeArrowheads="1"/>
          </p:cNvSpPr>
          <p:nvPr/>
        </p:nvSpPr>
        <p:spPr bwMode="auto">
          <a:xfrm>
            <a:off x="4933169" y="4338124"/>
            <a:ext cx="1384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Amazon WorkSpaces Core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25"/>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5396707" y="388092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848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8482" name="Title 1"/>
          <p:cNvSpPr>
            <a:spLocks noGrp="1" noChangeArrowheads="1"/>
          </p:cNvSpPr>
          <p:nvPr>
            <p:ph type="ctrTitle"/>
          </p:nvPr>
        </p:nvSpPr>
        <p:spPr/>
        <p:txBody>
          <a:bodyPr/>
          <a:lstStyle/>
          <a:p>
            <a:pPr eaLnBrk="1" hangingPunct="1"/>
            <a:r>
              <a:rPr lang="en-US" altLang="en-US" dirty="0"/>
              <a:t>Front-End Web </a:t>
            </a:r>
            <a:br>
              <a:rPr lang="en-US" altLang="en-US" dirty="0"/>
            </a:br>
            <a:r>
              <a:rPr lang="en-US" altLang="en-US" dirty="0"/>
              <a:t>&amp; Mobile</a:t>
            </a:r>
            <a:endParaRPr lang="en-US" altLang="en-US" dirty="0"/>
          </a:p>
        </p:txBody>
      </p:sp>
      <p:sp>
        <p:nvSpPr>
          <p:cNvPr id="148485"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4038"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4033" name="Title 4"/>
          <p:cNvSpPr>
            <a:spLocks noGrp="1" noChangeArrowheads="1"/>
          </p:cNvSpPr>
          <p:nvPr>
            <p:ph type="title"/>
          </p:nvPr>
        </p:nvSpPr>
        <p:spPr/>
        <p:txBody>
          <a:bodyPr/>
          <a:lstStyle/>
          <a:p>
            <a:pPr eaLnBrk="1" hangingPunct="1"/>
            <a:r>
              <a:rPr lang="en-US" altLang="en-US" dirty="0"/>
              <a:t>Before You Begin:</a:t>
            </a:r>
            <a:endParaRPr lang="en-US" altLang="en-US" dirty="0"/>
          </a:p>
        </p:txBody>
      </p:sp>
      <p:sp>
        <p:nvSpPr>
          <p:cNvPr id="8" name="Content Placeholder 5"/>
          <p:cNvSpPr txBox="1"/>
          <p:nvPr/>
        </p:nvSpPr>
        <p:spPr>
          <a:xfrm>
            <a:off x="240943"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1</a:t>
            </a:r>
            <a:endParaRPr lang="en-US" sz="4000" b="1" dirty="0">
              <a:solidFill>
                <a:srgbClr val="FF9900"/>
              </a:solidFill>
            </a:endParaRPr>
          </a:p>
          <a:p>
            <a:pPr algn="ctr">
              <a:lnSpc>
                <a:spcPct val="100000"/>
              </a:lnSpc>
            </a:pPr>
            <a:r>
              <a:rPr lang="en-US" sz="2000" b="1" dirty="0"/>
              <a:t>Check for the latest </a:t>
            </a:r>
            <a:br>
              <a:rPr lang="en-US" sz="2000" b="1" dirty="0"/>
            </a:br>
            <a:r>
              <a:rPr lang="en-US" sz="2000" b="1" dirty="0"/>
              <a:t>deck update.</a:t>
            </a:r>
            <a:endParaRPr lang="en-US" sz="2000" b="1" dirty="0"/>
          </a:p>
          <a:p>
            <a:pPr algn="ctr">
              <a:lnSpc>
                <a:spcPct val="100000"/>
              </a:lnSpc>
            </a:pPr>
            <a:r>
              <a:rPr lang="en-US" sz="1800" dirty="0"/>
              <a:t>Download the latest </a:t>
            </a:r>
            <a:br>
              <a:rPr lang="en-US" sz="1800" dirty="0"/>
            </a:br>
            <a:r>
              <a:rPr lang="en-US" sz="1800" dirty="0"/>
              <a:t>deck from the </a:t>
            </a:r>
            <a:br>
              <a:rPr lang="en-US" sz="1800" dirty="0"/>
            </a:br>
            <a:r>
              <a:rPr lang="en-US" sz="1800" dirty="0">
                <a:solidFill>
                  <a:srgbClr val="00A1C9"/>
                </a:solidFill>
                <a:hlinkClick r:id="rId1"/>
              </a:rPr>
              <a:t>AWS Architecture Center</a:t>
            </a:r>
            <a:r>
              <a:rPr lang="en-US" sz="1800" dirty="0"/>
              <a:t>.</a:t>
            </a:r>
            <a:endParaRPr lang="en-US" sz="1800" dirty="0"/>
          </a:p>
          <a:p>
            <a:pPr>
              <a:lnSpc>
                <a:spcPct val="100000"/>
              </a:lnSpc>
            </a:pPr>
            <a:endParaRPr lang="en-US" dirty="0"/>
          </a:p>
        </p:txBody>
      </p:sp>
      <p:sp>
        <p:nvSpPr>
          <p:cNvPr id="9" name="Content Placeholder 6"/>
          <p:cNvSpPr txBox="1"/>
          <p:nvPr/>
        </p:nvSpPr>
        <p:spPr>
          <a:xfrm>
            <a:off x="4294802"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2</a:t>
            </a:r>
            <a:endParaRPr lang="en-US" sz="4000" b="1" dirty="0">
              <a:solidFill>
                <a:srgbClr val="FF9900"/>
              </a:solidFill>
            </a:endParaRPr>
          </a:p>
          <a:p>
            <a:pPr algn="ctr">
              <a:lnSpc>
                <a:spcPct val="100000"/>
              </a:lnSpc>
            </a:pPr>
            <a:r>
              <a:rPr lang="en-US" sz="2000" b="1" dirty="0"/>
              <a:t>Read the guidelines.</a:t>
            </a:r>
            <a:endParaRPr lang="en-US" sz="2000" b="1" dirty="0"/>
          </a:p>
          <a:p>
            <a:pPr algn="ctr">
              <a:lnSpc>
                <a:spcPct val="100000"/>
              </a:lnSpc>
            </a:pPr>
            <a:r>
              <a:rPr lang="en-US" sz="1800" dirty="0"/>
              <a:t>For specific element guidance and best practices, see the </a:t>
            </a:r>
            <a:r>
              <a:rPr lang="en-US" sz="1800" dirty="0">
                <a:solidFill>
                  <a:srgbClr val="00A1C9"/>
                </a:solidFill>
                <a:hlinkClick r:id="rId2" action="ppaction://hlinksldjump"/>
              </a:rPr>
              <a:t>guidelines</a:t>
            </a:r>
            <a:r>
              <a:rPr lang="en-US" sz="1800" dirty="0"/>
              <a:t>.</a:t>
            </a:r>
            <a:endParaRPr lang="en-US" sz="1800" dirty="0"/>
          </a:p>
          <a:p>
            <a:pPr algn="ctr">
              <a:lnSpc>
                <a:spcPct val="100000"/>
              </a:lnSpc>
            </a:pPr>
            <a:endParaRPr lang="en-US" dirty="0"/>
          </a:p>
        </p:txBody>
      </p:sp>
      <p:sp>
        <p:nvSpPr>
          <p:cNvPr id="10" name="Content Placeholder 7"/>
          <p:cNvSpPr txBox="1"/>
          <p:nvPr/>
        </p:nvSpPr>
        <p:spPr>
          <a:xfrm>
            <a:off x="8326793" y="1175657"/>
            <a:ext cx="3602396" cy="4727016"/>
          </a:xfrm>
          <a:prstGeom prst="rect">
            <a:avLst/>
          </a:prstGeom>
        </p:spPr>
        <p:txBody>
          <a:bodyPr>
            <a:normAutofit/>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3</a:t>
            </a:r>
            <a:endParaRPr lang="en-US" sz="4000" b="1" dirty="0">
              <a:solidFill>
                <a:srgbClr val="FF9900"/>
              </a:solidFill>
            </a:endParaRPr>
          </a:p>
          <a:p>
            <a:pPr algn="ctr">
              <a:lnSpc>
                <a:spcPct val="100000"/>
              </a:lnSpc>
            </a:pPr>
            <a:r>
              <a:rPr lang="en-US" sz="2000" b="1" dirty="0"/>
              <a:t>When in doubt, </a:t>
            </a:r>
            <a:br>
              <a:rPr lang="en-US" sz="2000" b="1" dirty="0"/>
            </a:br>
            <a:r>
              <a:rPr lang="en-US" sz="2000" b="1" dirty="0"/>
              <a:t>see the examples.</a:t>
            </a:r>
            <a:endParaRPr lang="en-US" sz="2000" b="1" dirty="0"/>
          </a:p>
          <a:p>
            <a:pPr algn="ctr">
              <a:lnSpc>
                <a:spcPct val="100000"/>
              </a:lnSpc>
            </a:pPr>
            <a:r>
              <a:rPr lang="en-US" sz="1800" dirty="0"/>
              <a:t>For completed diagrams, go </a:t>
            </a:r>
            <a:br>
              <a:rPr lang="en-US" sz="1800" dirty="0"/>
            </a:br>
            <a:r>
              <a:rPr lang="en-US" sz="1800" dirty="0"/>
              <a:t>to the </a:t>
            </a:r>
            <a:r>
              <a:rPr lang="en-US" sz="1800" dirty="0">
                <a:solidFill>
                  <a:srgbClr val="00A1C9"/>
                </a:solidFill>
                <a:hlinkClick r:id="rId3" action="ppaction://hlinksldjump"/>
              </a:rPr>
              <a:t>example pages</a:t>
            </a:r>
            <a:r>
              <a:rPr lang="en-US" sz="1800" dirty="0"/>
              <a:t>. If you’re having trouble with a particular layout or </a:t>
            </a:r>
            <a:r>
              <a:rPr lang="en-US" sz="1800" dirty="0" err="1"/>
              <a:t>object, use</a:t>
            </a:r>
            <a:r>
              <a:rPr lang="en-US" sz="1800" dirty="0"/>
              <a:t> these </a:t>
            </a:r>
            <a:br>
              <a:rPr lang="en-US" sz="1800" dirty="0"/>
            </a:br>
            <a:r>
              <a:rPr lang="en-US" sz="1800" dirty="0"/>
              <a:t>as a template.</a:t>
            </a:r>
            <a:endParaRPr lang="en-US" sz="18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951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9509" name="Title 1"/>
          <p:cNvSpPr>
            <a:spLocks noGrp="1" noChangeArrowheads="1"/>
          </p:cNvSpPr>
          <p:nvPr>
            <p:ph type="title"/>
          </p:nvPr>
        </p:nvSpPr>
        <p:spPr/>
        <p:txBody>
          <a:bodyPr/>
          <a:lstStyle/>
          <a:p>
            <a:pPr eaLnBrk="1" hangingPunct="1"/>
            <a:r>
              <a:rPr lang="en-US" altLang="en-US" dirty="0"/>
              <a:t>Front-End Web &amp; Mobile</a:t>
            </a:r>
            <a:endParaRPr lang="en-US" altLang="en-US" dirty="0"/>
          </a:p>
        </p:txBody>
      </p:sp>
      <p:sp>
        <p:nvSpPr>
          <p:cNvPr id="149512"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Device Farm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p:cNvPicPr>
            <a:picLocks noChangeAspect="1" noChangeArrowheads="1"/>
          </p:cNvPicPr>
          <p:nvPr/>
        </p:nvPicPr>
        <p:blipFill>
          <a:blip r:embed="rId3"/>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Amplify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6812" y="1184275"/>
            <a:ext cx="762000" cy="762000"/>
          </a:xfrm>
          <a:prstGeom prst="rect">
            <a:avLst/>
          </a:prstGeom>
        </p:spPr>
      </p:pic>
      <p:sp>
        <p:nvSpPr>
          <p:cNvPr id="16" name="TextBox 11"/>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Location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9" name="TextBox 16"/>
          <p:cNvSpPr txBox="1">
            <a:spLocks noChangeArrowheads="1"/>
          </p:cNvSpPr>
          <p:nvPr/>
        </p:nvSpPr>
        <p:spPr bwMode="auto">
          <a:xfrm>
            <a:off x="2752502" y="3251200"/>
            <a:ext cx="1249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Amplify Studio</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0" name="Graphic 29"/>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3148808" y="2794000"/>
            <a:ext cx="457200" cy="457200"/>
          </a:xfrm>
          <a:prstGeom prst="rect">
            <a:avLst/>
          </a:prstGeom>
        </p:spPr>
      </p:pic>
      <p:sp>
        <p:nvSpPr>
          <p:cNvPr id="31" name="TextBox 30"/>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Track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089775"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Place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4" name="TextBox 20"/>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Map</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5" name="TextBox 34"/>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Geofence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255000" y="280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5"/>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105650" y="39560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2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250238" y="39116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0"/>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Routes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25"/>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7089775" y="493049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674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6738" name="Title 1"/>
          <p:cNvSpPr>
            <a:spLocks noGrp="1" noChangeArrowheads="1"/>
          </p:cNvSpPr>
          <p:nvPr>
            <p:ph type="ctrTitle"/>
          </p:nvPr>
        </p:nvSpPr>
        <p:spPr/>
        <p:txBody>
          <a:bodyPr/>
          <a:lstStyle/>
          <a:p>
            <a:pPr eaLnBrk="1" hangingPunct="1"/>
            <a:r>
              <a:rPr lang="en-US" altLang="en-US" dirty="0"/>
              <a:t>Games</a:t>
            </a:r>
            <a:endParaRPr lang="en-US" altLang="en-US" dirty="0"/>
          </a:p>
        </p:txBody>
      </p:sp>
      <p:sp>
        <p:nvSpPr>
          <p:cNvPr id="116741"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776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7762" name="Title 1"/>
          <p:cNvSpPr>
            <a:spLocks noGrp="1" noChangeArrowheads="1"/>
          </p:cNvSpPr>
          <p:nvPr>
            <p:ph type="title"/>
          </p:nvPr>
        </p:nvSpPr>
        <p:spPr/>
        <p:txBody>
          <a:bodyPr/>
          <a:lstStyle/>
          <a:p>
            <a:pPr eaLnBrk="1" hangingPunct="1"/>
            <a:r>
              <a:rPr lang="en-US" altLang="en-US" dirty="0"/>
              <a:t>Games</a:t>
            </a:r>
            <a:endParaRPr lang="en-US" altLang="en-US" dirty="0"/>
          </a:p>
        </p:txBody>
      </p:sp>
      <p:sp>
        <p:nvSpPr>
          <p:cNvPr id="117765" name="Text Placeholder 4"/>
          <p:cNvSpPr>
            <a:spLocks noGrp="1" noChangeArrowheads="1"/>
          </p:cNvSpPr>
          <p:nvPr>
            <p:ph type="body" sz="quarter" idx="10"/>
          </p:nvPr>
        </p:nvSpPr>
        <p:spPr/>
        <p:txBody>
          <a:bodyPr/>
          <a:lstStyle/>
          <a:p>
            <a:pPr eaLnBrk="1" hangingPunct="1"/>
            <a:r>
              <a:rPr lang="en-US" altLang="en-US" dirty="0"/>
              <a:t>1/2</a:t>
            </a:r>
            <a:endParaRPr lang="en-US" altLang="en-US" dirty="0"/>
          </a:p>
        </p:txBody>
      </p:sp>
      <p:cxnSp>
        <p:nvCxnSpPr>
          <p:cNvPr id="8" name="Straight Connector 7"/>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0"/>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GameLift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 name="Graphic 11"/>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GameKit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18"/>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16812" y="1184275"/>
            <a:ext cx="762000" cy="762000"/>
          </a:xfrm>
          <a:prstGeom prst="rect">
            <a:avLst/>
          </a:prstGeom>
        </p:spPr>
      </p:pic>
      <p:sp>
        <p:nvSpPr>
          <p:cNvPr id="20" name="TextBox 11"/>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GameSparks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551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Open 3D Engine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776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7762" name="Title 1"/>
          <p:cNvSpPr>
            <a:spLocks noGrp="1" noChangeArrowheads="1"/>
          </p:cNvSpPr>
          <p:nvPr>
            <p:ph type="title"/>
          </p:nvPr>
        </p:nvSpPr>
        <p:spPr/>
        <p:txBody>
          <a:bodyPr/>
          <a:lstStyle/>
          <a:p>
            <a:pPr eaLnBrk="1" hangingPunct="1"/>
            <a:r>
              <a:rPr lang="en-US" altLang="en-US" dirty="0"/>
              <a:t>Games</a:t>
            </a:r>
            <a:endParaRPr lang="en-US" altLang="en-US" dirty="0"/>
          </a:p>
        </p:txBody>
      </p:sp>
      <p:sp>
        <p:nvSpPr>
          <p:cNvPr id="117765" name="Text Placeholder 4"/>
          <p:cNvSpPr>
            <a:spLocks noGrp="1" noChangeArrowheads="1"/>
          </p:cNvSpPr>
          <p:nvPr>
            <p:ph type="body" sz="quarter" idx="10"/>
          </p:nvPr>
        </p:nvSpPr>
        <p:spPr/>
        <p:txBody>
          <a:bodyPr/>
          <a:lstStyle/>
          <a:p>
            <a:pPr eaLnBrk="1" hangingPunct="1"/>
            <a:r>
              <a:rPr lang="en-US" altLang="en-US" dirty="0"/>
              <a:t>2/2</a:t>
            </a:r>
            <a:endParaRPr lang="en-US" altLang="en-US" dirty="0"/>
          </a:p>
        </p:txBody>
      </p:sp>
      <p:cxnSp>
        <p:nvCxnSpPr>
          <p:cNvPr id="8" name="Straight Connector 7"/>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0"/>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Lumberyard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878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8786" name="Title 1"/>
          <p:cNvSpPr>
            <a:spLocks noGrp="1" noChangeArrowheads="1"/>
          </p:cNvSpPr>
          <p:nvPr>
            <p:ph type="ctrTitle"/>
          </p:nvPr>
        </p:nvSpPr>
        <p:spPr/>
        <p:txBody>
          <a:bodyPr/>
          <a:lstStyle/>
          <a:p>
            <a:pPr eaLnBrk="1" hangingPunct="1"/>
            <a:r>
              <a:rPr lang="en-US" altLang="en-US" dirty="0"/>
              <a:t>Internet of</a:t>
            </a:r>
            <a:br>
              <a:rPr lang="en-US" altLang="en-US" dirty="0"/>
            </a:br>
            <a:r>
              <a:rPr lang="en-US" altLang="en-US" dirty="0"/>
              <a:t>Things</a:t>
            </a:r>
            <a:endParaRPr lang="en-US" altLang="en-US" dirty="0"/>
          </a:p>
        </p:txBody>
      </p:sp>
      <p:sp>
        <p:nvSpPr>
          <p:cNvPr id="118789"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9815"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9813"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19816" name="Text Placeholder 4"/>
          <p:cNvSpPr>
            <a:spLocks noGrp="1" noChangeArrowheads="1"/>
          </p:cNvSpPr>
          <p:nvPr>
            <p:ph type="body" sz="quarter" idx="10"/>
          </p:nvPr>
        </p:nvSpPr>
        <p:spPr/>
        <p:txBody>
          <a:bodyPr/>
          <a:lstStyle/>
          <a:p>
            <a:pPr eaLnBrk="1" hangingPunct="1"/>
            <a:r>
              <a:rPr lang="en-US" altLang="en-US" dirty="0"/>
              <a:t>1/7</a:t>
            </a:r>
            <a:endParaRPr lang="en-US" altLang="en-US" dirty="0"/>
          </a:p>
        </p:txBody>
      </p:sp>
      <p:sp>
        <p:nvSpPr>
          <p:cNvPr id="11981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FreeRTOS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1-Click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0"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Analytics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Button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4" name="TextBox 16"/>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Channel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5" name="TextBox 18"/>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Dataset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6" name="TextBox 20"/>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Pipeline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7" name="TextBox 22"/>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Notebook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8" name="TextBox 29"/>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Data store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9829"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089775"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8255000" y="280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7105650" y="39560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8250238" y="39116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108825" y="5003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2823376" y="3251200"/>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IoT Device Tester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15">
            <a:extLst>
              <a:ext uri="{96DAC541-7B7A-43D3-8B79-37D633B846F1}">
                <asvg:svgBlip xmlns:asvg="http://schemas.microsoft.com/office/drawing/2016/SVG/main" r:embed="rId16"/>
              </a:ext>
            </a:extLst>
          </a:blip>
          <a:srcRect/>
          <a:stretch>
            <a:fillRect/>
          </a:stretch>
        </p:blipFill>
        <p:spPr>
          <a:xfrm>
            <a:off x="3140099" y="2794000"/>
            <a:ext cx="457200" cy="457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083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0837"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0840" name="Text Placeholder 4"/>
          <p:cNvSpPr>
            <a:spLocks noGrp="1" noChangeArrowheads="1"/>
          </p:cNvSpPr>
          <p:nvPr>
            <p:ph type="body" sz="quarter" idx="10"/>
          </p:nvPr>
        </p:nvSpPr>
        <p:spPr/>
        <p:txBody>
          <a:bodyPr/>
          <a:lstStyle/>
          <a:p>
            <a:pPr eaLnBrk="1" hangingPunct="1"/>
            <a:r>
              <a:rPr lang="en-US" altLang="en-US" dirty="0"/>
              <a:t>2/7</a:t>
            </a:r>
            <a:endParaRPr lang="en-US" altLang="en-US" dirty="0"/>
          </a:p>
        </p:txBody>
      </p:sp>
      <p:sp>
        <p:nvSpPr>
          <p:cNvPr id="12084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Core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Device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Defender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0844"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Device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Management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Events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16"/>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device jobs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40543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7239001"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Fleet Hub</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687470"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p:cNvSpPr txBox="1">
            <a:spLocks noChangeArrowheads="1"/>
          </p:cNvSpPr>
          <p:nvPr/>
        </p:nvSpPr>
        <p:spPr bwMode="auto">
          <a:xfrm>
            <a:off x="2694017" y="3251200"/>
            <a:ext cx="13204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Device Advisor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4"/>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3140099" y="2794000"/>
            <a:ext cx="457200" cy="457200"/>
          </a:xfrm>
          <a:prstGeom prst="rect">
            <a:avLst/>
          </a:prstGeom>
        </p:spPr>
      </p:pic>
      <p:sp>
        <p:nvSpPr>
          <p:cNvPr id="6" name="TextBox 5"/>
          <p:cNvSpPr txBox="1">
            <a:spLocks noChangeArrowheads="1"/>
          </p:cNvSpPr>
          <p:nvPr/>
        </p:nvSpPr>
        <p:spPr bwMode="auto">
          <a:xfrm>
            <a:off x="2694017" y="4225656"/>
            <a:ext cx="1320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Device Location</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 name="Graphic 10"/>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3132645" y="377321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186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1860"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1863" name="Text Placeholder 4"/>
          <p:cNvSpPr>
            <a:spLocks noGrp="1" noChangeArrowheads="1"/>
          </p:cNvSpPr>
          <p:nvPr>
            <p:ph type="body" sz="quarter" idx="10"/>
          </p:nvPr>
        </p:nvSpPr>
        <p:spPr/>
        <p:txBody>
          <a:bodyPr/>
          <a:lstStyle/>
          <a:p>
            <a:pPr eaLnBrk="1" hangingPunct="1"/>
            <a:r>
              <a:rPr lang="en-US" altLang="en-US" dirty="0"/>
              <a:t>3/7</a:t>
            </a:r>
            <a:endParaRPr lang="en-US" altLang="en-US" dirty="0"/>
          </a:p>
        </p:txBody>
      </p:sp>
      <p:sp>
        <p:nvSpPr>
          <p:cNvPr id="12186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Greengrass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SiteWise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4" name="TextBox 12"/>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Things Graph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7" name="TextBox 15"/>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Connector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9" name="TextBox 48"/>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Artifact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0" name="TextBox 25"/>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Component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10"/>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785015" y="27781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2"/>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820418" y="27733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Component nucleus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4" name="TextBox 25"/>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Component private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5" name="Graphic 10"/>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749612" y="377321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12"/>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785015" y="37684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Interprocess communication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8" name="TextBox 25"/>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9" name="Graphic 10"/>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2703993" y="48348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12"/>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3739396" y="48300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Component machine learning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10"/>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2704096" y="377321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Component public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4" name="Graphic 10"/>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5820418" y="37684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5"/>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Stream manager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12"/>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3744338" y="276868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5"/>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Recipe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8" name="Graphic 12"/>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4774799" y="48300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6"/>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2703661" y="28278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a:spLocks noChangeArrowheads="1"/>
          </p:cNvSpPr>
          <p:nvPr/>
        </p:nvSpPr>
        <p:spPr bwMode="auto">
          <a:xfrm>
            <a:off x="68789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Asset model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25"/>
          <p:cNvSpPr txBox="1">
            <a:spLocks noChangeArrowheads="1"/>
          </p:cNvSpPr>
          <p:nvPr/>
        </p:nvSpPr>
        <p:spPr bwMode="auto">
          <a:xfrm>
            <a:off x="79185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Asset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10"/>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7172615" y="27781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8208018" y="27733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25"/>
          <p:cNvSpPr txBox="1">
            <a:spLocks noChangeArrowheads="1"/>
          </p:cNvSpPr>
          <p:nvPr/>
        </p:nvSpPr>
        <p:spPr bwMode="auto">
          <a:xfrm>
            <a:off x="6883161" y="4225656"/>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Properties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1" name="Graphic 12"/>
          <p:cNvPicPr>
            <a:picLocks noChangeAspect="1" noChangeArrowheads="1"/>
          </p:cNvPicPr>
          <p:nvPr/>
        </p:nvPicPr>
        <p:blipFill>
          <a:blip r:embed="rId30">
            <a:extLst>
              <a:ext uri="{96DAC541-7B7A-43D3-8B79-37D633B846F1}">
                <asvg:svgBlip xmlns:asvg="http://schemas.microsoft.com/office/drawing/2016/SVG/main" r:embed="rId31"/>
              </a:ext>
            </a:extLst>
          </a:blip>
          <a:srcRect/>
          <a:stretch>
            <a:fillRect/>
          </a:stretch>
        </p:blipFill>
        <p:spPr bwMode="auto">
          <a:xfrm>
            <a:off x="7172615" y="37684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p:cNvSpPr txBox="1">
            <a:spLocks noChangeArrowheads="1"/>
          </p:cNvSpPr>
          <p:nvPr/>
        </p:nvSpPr>
        <p:spPr bwMode="auto">
          <a:xfrm>
            <a:off x="7923402" y="4220894"/>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Data streams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3" name="Graphic 10"/>
          <p:cNvPicPr>
            <a:picLocks noChangeAspect="1" noChangeArrowheads="1"/>
          </p:cNvPicPr>
          <p:nvPr/>
        </p:nvPicPr>
        <p:blipFill>
          <a:blip r:embed="rId32">
            <a:extLst>
              <a:ext uri="{96DAC541-7B7A-43D3-8B79-37D633B846F1}">
                <asvg:svgBlip xmlns:asvg="http://schemas.microsoft.com/office/drawing/2016/SVG/main" r:embed="rId33"/>
              </a:ext>
            </a:extLst>
          </a:blip>
          <a:srcRect/>
          <a:stretch>
            <a:fillRect/>
          </a:stretch>
        </p:blipFill>
        <p:spPr bwMode="auto">
          <a:xfrm>
            <a:off x="8208018" y="37684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25"/>
          <p:cNvSpPr txBox="1">
            <a:spLocks noChangeArrowheads="1"/>
          </p:cNvSpPr>
          <p:nvPr/>
        </p:nvSpPr>
        <p:spPr bwMode="auto">
          <a:xfrm>
            <a:off x="6872945" y="5287251"/>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Asset hierarchy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5" name="Graphic 12"/>
          <p:cNvPicPr>
            <a:picLocks noChangeAspect="1" noChangeArrowheads="1"/>
          </p:cNvPicPr>
          <p:nvPr/>
        </p:nvPicPr>
        <p:blipFill>
          <a:blip r:embed="rId34">
            <a:extLst>
              <a:ext uri="{96DAC541-7B7A-43D3-8B79-37D633B846F1}">
                <asvg:svgBlip xmlns:asvg="http://schemas.microsoft.com/office/drawing/2016/SVG/main" r:embed="rId35"/>
              </a:ext>
            </a:extLst>
          </a:blip>
          <a:srcRect/>
          <a:stretch>
            <a:fillRect/>
          </a:stretch>
        </p:blipFill>
        <p:spPr bwMode="auto">
          <a:xfrm>
            <a:off x="7162399" y="48300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5512912" y="5290732"/>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IoT Device Tester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36">
            <a:extLst>
              <a:ext uri="{96DAC541-7B7A-43D3-8B79-37D633B846F1}">
                <asvg:svgBlip xmlns:asvg="http://schemas.microsoft.com/office/drawing/2016/SVG/main" r:embed="rId37"/>
              </a:ext>
            </a:extLst>
          </a:blip>
          <a:srcRect/>
          <a:stretch>
            <a:fillRect/>
          </a:stretch>
        </p:blipFill>
        <p:spPr>
          <a:xfrm>
            <a:off x="5829635" y="4833532"/>
            <a:ext cx="457200" cy="457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8139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083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0837"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0840" name="Text Placeholder 4"/>
          <p:cNvSpPr>
            <a:spLocks noGrp="1" noChangeArrowheads="1"/>
          </p:cNvSpPr>
          <p:nvPr>
            <p:ph type="body" sz="quarter" idx="10"/>
          </p:nvPr>
        </p:nvSpPr>
        <p:spPr/>
        <p:txBody>
          <a:bodyPr/>
          <a:lstStyle/>
          <a:p>
            <a:pPr eaLnBrk="1" hangingPunct="1"/>
            <a:r>
              <a:rPr lang="en-US" altLang="en-US" dirty="0"/>
              <a:t>4/7</a:t>
            </a:r>
            <a:endParaRPr lang="en-US" altLang="en-US" dirty="0"/>
          </a:p>
        </p:txBody>
      </p:sp>
      <p:sp>
        <p:nvSpPr>
          <p:cNvPr id="12084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ExpressLink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TwinMaker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084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RoboRunner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FleetWise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 name="TextBox 16"/>
          <p:cNvSpPr txBox="1">
            <a:spLocks noChangeArrowheads="1"/>
          </p:cNvSpPr>
          <p:nvPr/>
        </p:nvSpPr>
        <p:spPr bwMode="auto">
          <a:xfrm>
            <a:off x="2823376" y="3251200"/>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IoT Device Tester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3140099" y="2794000"/>
            <a:ext cx="457200" cy="4572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083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0837"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0840" name="Text Placeholder 4"/>
          <p:cNvSpPr>
            <a:spLocks noGrp="1" noChangeArrowheads="1"/>
          </p:cNvSpPr>
          <p:nvPr>
            <p:ph type="body" sz="quarter" idx="10"/>
          </p:nvPr>
        </p:nvSpPr>
        <p:spPr/>
        <p:txBody>
          <a:bodyPr/>
          <a:lstStyle/>
          <a:p>
            <a:pPr eaLnBrk="1" hangingPunct="1"/>
            <a:r>
              <a:rPr lang="en-US" altLang="en-US" dirty="0"/>
              <a:t>5/7</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EduKit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45186</Words>
  <Application>WPS Presentation</Application>
  <PresentationFormat>Widescreen</PresentationFormat>
  <Paragraphs>3646</Paragraphs>
  <Slides>161</Slides>
  <Notes>16</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161</vt:i4>
      </vt:variant>
    </vt:vector>
  </HeadingPairs>
  <TitlesOfParts>
    <vt:vector size="177" baseType="lpstr">
      <vt:lpstr>Arial</vt:lpstr>
      <vt:lpstr>SimSun</vt:lpstr>
      <vt:lpstr>Wingdings</vt:lpstr>
      <vt:lpstr>Calibri</vt:lpstr>
      <vt:lpstr>DejaVu Sans</vt:lpstr>
      <vt:lpstr>Nimbus Roman No9 L</vt:lpstr>
      <vt:lpstr>Microsoft YaHei</vt:lpstr>
      <vt:lpstr>Droid Sans Fallback</vt:lpstr>
      <vt:lpstr>Arial Unicode MS</vt:lpstr>
      <vt:lpstr>Calibri Light</vt:lpstr>
      <vt:lpstr>Amazon Ember</vt:lpstr>
      <vt:lpstr>OpenSymbol</vt:lpstr>
      <vt:lpstr>Garuda</vt:lpstr>
      <vt:lpstr>Office Theme</vt:lpstr>
      <vt:lpstr>1_Title-and-content_DB</vt:lpstr>
      <vt:lpstr>Title-and-content_DB</vt:lpstr>
      <vt:lpstr>AWS Architecture Icons</vt:lpstr>
      <vt:lpstr>Release 15-2023.01.31: What’s New?</vt:lpstr>
      <vt:lpstr>Release 15-2023.01.31: What’s New?</vt:lpstr>
      <vt:lpstr>Release 15-2023.01.31: What’s New?</vt:lpstr>
      <vt:lpstr>Release 15-2023.01.31: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 Dark Backgrounds</vt:lpstr>
      <vt:lpstr>Create a Custom Group for a Service</vt:lpstr>
      <vt:lpstr>Arrows – Dark Backgrounds</vt:lpstr>
      <vt:lpstr>General Icons – Dark Backgrounds</vt:lpstr>
      <vt:lpstr>General Icons – Dark Backgrounds</vt:lpstr>
      <vt:lpstr>Analytics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Blockchain</vt:lpstr>
      <vt:lpstr>Blockchain</vt:lpstr>
      <vt:lpstr>Business Applications</vt:lpstr>
      <vt:lpstr>Business Applications</vt:lpstr>
      <vt:lpstr>Business Applications</vt:lpstr>
      <vt:lpstr>Business Applications</vt:lpstr>
      <vt:lpstr>Business Applications</vt:lpstr>
      <vt:lpstr>Cloud Financial Management</vt:lpstr>
      <vt:lpstr>Cloud Financial Management</vt:lpstr>
      <vt:lpstr>Cloud Financial Management</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Games</vt:lpstr>
      <vt:lpstr>Games</vt:lpstr>
      <vt:lpstr>Games</vt:lpstr>
      <vt:lpstr>Internet of Things</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Storage</vt:lpstr>
      <vt:lpstr>VR &amp; AR</vt:lpstr>
      <vt:lpstr>VR &amp; AR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2576</cp:revision>
  <dcterms:created xsi:type="dcterms:W3CDTF">2023-10-23T21:44:47Z</dcterms:created>
  <dcterms:modified xsi:type="dcterms:W3CDTF">2023-10-23T21:44:47Z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1033-11.1.0.11698</vt:lpwstr>
  </property>
</Properties>
</file>